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8" r:id="rId2"/>
    <p:sldId id="265" r:id="rId3"/>
    <p:sldId id="259" r:id="rId4"/>
    <p:sldId id="264" r:id="rId5"/>
    <p:sldId id="266" r:id="rId6"/>
    <p:sldId id="267" r:id="rId7"/>
    <p:sldId id="268" r:id="rId8"/>
    <p:sldId id="269" r:id="rId9"/>
    <p:sldId id="270" r:id="rId10"/>
    <p:sldId id="271" r:id="rId11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4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10400-0717-4EFD-8B48-A420AEE0252E}" type="datetimeFigureOut">
              <a:rPr kumimoji="1" lang="ja-JP" altLang="en-US" smtClean="0"/>
              <a:t>2021/9/19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5E38C1-AFC7-4605-B6C8-0E12A2FD90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470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 flipV="1">
            <a:off x="0" y="3437468"/>
            <a:ext cx="12192000" cy="342053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endParaRPr kumimoji="1" lang="ja-JP" alt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91643" y="3437467"/>
            <a:ext cx="8985956" cy="1935163"/>
          </a:xfrm>
        </p:spPr>
        <p:txBody>
          <a:bodyPr anchor="ctr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91643" y="5638800"/>
            <a:ext cx="8376357" cy="101414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8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13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5401"/>
            <a:ext cx="10515600" cy="500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9697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11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2873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9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767443"/>
            <a:ext cx="12192000" cy="565555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0202238" y="-12445"/>
            <a:ext cx="1989763" cy="763559"/>
          </a:xfrm>
          <a:prstGeom prst="rect">
            <a:avLst/>
          </a:prstGeom>
          <a:solidFill>
            <a:schemeClr val="bg1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投影限り</a:t>
            </a:r>
          </a:p>
        </p:txBody>
      </p:sp>
    </p:spTree>
    <p:extLst>
      <p:ext uri="{BB962C8B-B14F-4D97-AF65-F5344CB8AC3E}">
        <p14:creationId xmlns:p14="http://schemas.microsoft.com/office/powerpoint/2010/main" val="31026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0" y="4847347"/>
            <a:ext cx="12192000" cy="730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10397447" y="6000108"/>
            <a:ext cx="1794553" cy="8578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End</a:t>
            </a:r>
            <a:endParaRPr kumimoji="1" lang="ja-JP" altLang="en-US" sz="4400" dirty="0">
              <a:solidFill>
                <a:srgbClr val="00206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430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5614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936F1-1657-4947-9586-A7B0DC085A9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252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0" r:id="rId3"/>
    <p:sldLayoutId id="2147483664" r:id="rId4"/>
    <p:sldLayoutId id="2147483671" r:id="rId5"/>
    <p:sldLayoutId id="2147483673" r:id="rId6"/>
    <p:sldLayoutId id="2147483672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/>
              <a:t>概念モデリング</a:t>
            </a:r>
            <a:br>
              <a:rPr lang="en-US" altLang="ja-JP" dirty="0"/>
            </a:br>
            <a:r>
              <a:rPr lang="ja-JP" altLang="en-US" dirty="0"/>
              <a:t>　思考系</a:t>
            </a:r>
            <a:r>
              <a:rPr lang="en-US" altLang="ja-JP" dirty="0"/>
              <a:t>UML</a:t>
            </a:r>
            <a:r>
              <a:rPr lang="ja-JP" altLang="en-US" dirty="0"/>
              <a:t>モデリングエクササイズ</a:t>
            </a:r>
            <a:br>
              <a:rPr lang="en-US" altLang="ja-JP" dirty="0"/>
            </a:br>
            <a:r>
              <a:rPr lang="ja-JP" altLang="en-US" dirty="0"/>
              <a:t>　演習１「仮面ライ〇ー」をモデル化する</a:t>
            </a:r>
            <a:endParaRPr kumimoji="1" lang="ja-JP" alt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2" name="オーディオ 1">
            <a:hlinkClick r:id="" action="ppaction://media"/>
            <a:extLst>
              <a:ext uri="{FF2B5EF4-FFF2-40B4-BE49-F238E27FC236}">
                <a16:creationId xmlns:a16="http://schemas.microsoft.com/office/drawing/2014/main" id="{29D3A3DF-8A75-49BE-9FCF-0D880D4098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29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65"/>
    </mc:Choice>
    <mc:Fallback>
      <p:transition spd="slow" advTm="12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BEE5B2-2880-43E7-AD93-A25C4C476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「仮面ライダーシリーズ」のクラス図</a:t>
            </a:r>
          </a:p>
        </p:txBody>
      </p:sp>
      <p:pic>
        <p:nvPicPr>
          <p:cNvPr id="5" name="コンテンツ プレースホルダー 4" descr="ダイアグラム, 概略図&#10;&#10;自動的に生成された説明">
            <a:extLst>
              <a:ext uri="{FF2B5EF4-FFF2-40B4-BE49-F238E27FC236}">
                <a16:creationId xmlns:a16="http://schemas.microsoft.com/office/drawing/2014/main" id="{3E303F81-BA09-4CAA-BF59-2CDAB5F9B0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38870"/>
            <a:ext cx="10515600" cy="5177135"/>
          </a:xfrm>
        </p:spPr>
      </p:pic>
    </p:spTree>
    <p:extLst>
      <p:ext uri="{BB962C8B-B14F-4D97-AF65-F5344CB8AC3E}">
        <p14:creationId xmlns:p14="http://schemas.microsoft.com/office/powerpoint/2010/main" val="1607457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7D9BD6-4F48-4A78-88F3-4DE1B537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題材書籍の紹介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B603F2-AC92-4E02-B297-913B13BAB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692" y="959501"/>
            <a:ext cx="7419108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思考系</a:t>
            </a:r>
            <a:r>
              <a:rPr kumimoji="1" lang="en-US" altLang="ja-JP" dirty="0"/>
              <a:t>UML</a:t>
            </a:r>
            <a:r>
              <a:rPr kumimoji="1" lang="ja-JP" altLang="en-US" dirty="0"/>
              <a:t>モデリング即効エクササイズ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―</a:t>
            </a:r>
            <a:r>
              <a:rPr kumimoji="1" lang="ja-JP" altLang="en-US" dirty="0"/>
              <a:t>モデ力を鍛える</a:t>
            </a:r>
            <a:r>
              <a:rPr kumimoji="1" lang="en-US" altLang="ja-JP" dirty="0"/>
              <a:t>13</a:t>
            </a:r>
            <a:r>
              <a:rPr kumimoji="1" lang="ja-JP" altLang="en-US" dirty="0"/>
              <a:t>の自主トレメニュー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sz="2400" dirty="0"/>
              <a:t>出版社 ‏ </a:t>
            </a:r>
            <a:r>
              <a:rPr kumimoji="1" lang="en-US" altLang="ja-JP" sz="2400" dirty="0"/>
              <a:t>: ‎ </a:t>
            </a:r>
            <a:r>
              <a:rPr kumimoji="1" lang="ja-JP" altLang="en-US" sz="2400" dirty="0"/>
              <a:t>翔泳社 </a:t>
            </a:r>
            <a:r>
              <a:rPr kumimoji="1" lang="en-US" altLang="ja-JP" sz="2400" dirty="0"/>
              <a:t>(2004/7/1)</a:t>
            </a:r>
          </a:p>
          <a:p>
            <a:pPr marL="0" indent="0">
              <a:buNone/>
            </a:pPr>
            <a:r>
              <a:rPr kumimoji="1" lang="en-US" altLang="ja-JP" sz="2400" dirty="0"/>
              <a:t>ISBN-13 ‏ : ‎ 978-4798107127</a:t>
            </a:r>
            <a:endParaRPr kumimoji="1" lang="ja-JP" altLang="en-US" sz="24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8673CA-4415-4EC2-BE7A-A77E24F6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436" y="959501"/>
            <a:ext cx="3319392" cy="4665444"/>
          </a:xfrm>
          <a:prstGeom prst="rect">
            <a:avLst/>
          </a:prstGeom>
        </p:spPr>
      </p:pic>
      <p:pic>
        <p:nvPicPr>
          <p:cNvPr id="7" name="オーディオ 6">
            <a:hlinkClick r:id="" action="ppaction://media"/>
            <a:extLst>
              <a:ext uri="{FF2B5EF4-FFF2-40B4-BE49-F238E27FC236}">
                <a16:creationId xmlns:a16="http://schemas.microsoft.com/office/drawing/2014/main" id="{17D6701B-2F74-4D5B-B3E0-200D20E12D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53"/>
    </mc:Choice>
    <mc:Fallback>
      <p:transition spd="slow" advTm="32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392" x="4113213" y="6819900"/>
          <p14:tracePt t="9400" x="4054475" y="6734175"/>
          <p14:tracePt t="9408" x="3971925" y="6626225"/>
          <p14:tracePt t="9416" x="3825875" y="6438900"/>
          <p14:tracePt t="9424" x="3676650" y="6276975"/>
          <p14:tracePt t="9432" x="3522663" y="6116638"/>
          <p14:tracePt t="9440" x="3376613" y="5970588"/>
          <p14:tracePt t="9448" x="3227388" y="5810250"/>
          <p14:tracePt t="9456" x="3076575" y="5659438"/>
          <p14:tracePt t="9464" x="2927350" y="5502275"/>
          <p14:tracePt t="9472" x="2811463" y="5383213"/>
          <p14:tracePt t="9480" x="2706688" y="5270500"/>
          <p14:tracePt t="9490" x="2605088" y="5176838"/>
          <p14:tracePt t="9500" x="2505075" y="5087938"/>
          <p14:tracePt t="9508" x="2455863" y="5041900"/>
          <p14:tracePt t="9516" x="2422525" y="5000625"/>
          <p14:tracePt t="9524" x="2392363" y="4975225"/>
          <p14:tracePt t="9532" x="2365375" y="4953000"/>
          <p14:tracePt t="9540" x="2359025" y="4948238"/>
          <p14:tracePt t="9548" x="2354263" y="4945063"/>
          <p14:tracePt t="9698" x="2354263" y="4930775"/>
          <p14:tracePt t="9706" x="2354263" y="4870450"/>
          <p14:tracePt t="9714" x="2354263" y="4799013"/>
          <p14:tracePt t="9722" x="2354263" y="4738688"/>
          <p14:tracePt t="9730" x="2354263" y="4672013"/>
          <p14:tracePt t="9738" x="2359025" y="4603750"/>
          <p14:tracePt t="9746" x="2362200" y="4522788"/>
          <p14:tracePt t="9754" x="2362200" y="4421188"/>
          <p14:tracePt t="9762" x="2362200" y="4267200"/>
          <p14:tracePt t="9770" x="2362200" y="4098925"/>
          <p14:tracePt t="9778" x="2362200" y="3930650"/>
          <p14:tracePt t="9786" x="2359025" y="3803650"/>
          <p14:tracePt t="9794" x="2346325" y="3717925"/>
          <p14:tracePt t="9802" x="2339975" y="3641725"/>
          <p14:tracePt t="9810" x="2335213" y="3582988"/>
          <p14:tracePt t="9818" x="2328863" y="3536950"/>
          <p14:tracePt t="9826" x="2328863" y="3508375"/>
          <p14:tracePt t="9834" x="2324100" y="3473450"/>
          <p14:tracePt t="9842" x="2317750" y="3451225"/>
          <p14:tracePt t="9850" x="2309813" y="3432175"/>
          <p14:tracePt t="9859" x="2306638" y="3414713"/>
          <p14:tracePt t="9866" x="2301875" y="3409950"/>
          <p14:tracePt t="9874" x="2298700" y="3402013"/>
          <p14:tracePt t="10020" x="2290763" y="3402013"/>
          <p14:tracePt t="10028" x="2271713" y="3402013"/>
          <p14:tracePt t="10036" x="2246313" y="3409950"/>
          <p14:tracePt t="10044" x="2212975" y="3414713"/>
          <p14:tracePt t="10052" x="2189163" y="3414713"/>
          <p14:tracePt t="10060" x="2160588" y="3414713"/>
          <p14:tracePt t="10068" x="2133600" y="3402013"/>
          <p14:tracePt t="10076" x="2108200" y="3398838"/>
          <p14:tracePt t="10084" x="2084388" y="3398838"/>
          <p14:tracePt t="10092" x="2055813" y="3398838"/>
          <p14:tracePt t="10100" x="2032000" y="3398838"/>
          <p14:tracePt t="10108" x="2006600" y="3398838"/>
          <p14:tracePt t="10116" x="1984375" y="3398838"/>
          <p14:tracePt t="10124" x="1965325" y="3402013"/>
          <p14:tracePt t="10132" x="1954213" y="3406775"/>
          <p14:tracePt t="10140" x="1946275" y="3406775"/>
          <p14:tracePt t="10148" x="1938338" y="3406775"/>
          <p14:tracePt t="10156" x="1935163" y="3409950"/>
          <p14:tracePt t="10206" x="1931988" y="3409950"/>
          <p14:tracePt t="10216" x="1927225" y="3409950"/>
          <p14:tracePt t="10225" x="1924050" y="3406775"/>
          <p14:tracePt t="10232" x="1916113" y="3398838"/>
          <p14:tracePt t="10240" x="1912938" y="3395663"/>
          <p14:tracePt t="10250" x="1909763" y="3390900"/>
          <p14:tracePt t="10266" x="1909763" y="3387725"/>
          <p14:tracePt t="10326" x="1916113" y="3387725"/>
          <p14:tracePt t="10334" x="1938338" y="3387725"/>
          <p14:tracePt t="10342" x="1965325" y="3395663"/>
          <p14:tracePt t="10350" x="1998663" y="3406775"/>
          <p14:tracePt t="10359" x="2036763" y="3421063"/>
          <p14:tracePt t="10366" x="2078038" y="3432175"/>
          <p14:tracePt t="10374" x="2122488" y="3440113"/>
          <p14:tracePt t="10382" x="2182813" y="3451225"/>
          <p14:tracePt t="10390" x="2241550" y="3459163"/>
          <p14:tracePt t="10398" x="2290763" y="3470275"/>
          <p14:tracePt t="10406" x="2335213" y="3470275"/>
          <p14:tracePt t="10414" x="2373313" y="3473450"/>
          <p14:tracePt t="10422" x="2406650" y="3481388"/>
          <p14:tracePt t="10430" x="2436813" y="3484563"/>
          <p14:tracePt t="10438" x="2466975" y="3484563"/>
          <p14:tracePt t="10446" x="2486025" y="3489325"/>
          <p14:tracePt t="10454" x="2500313" y="3489325"/>
          <p14:tracePt t="10462" x="2516188" y="3492500"/>
          <p14:tracePt t="10478" x="2519363" y="3495675"/>
          <p14:tracePt t="10520" x="2516188" y="3500438"/>
          <p14:tracePt t="10528" x="2500313" y="3500438"/>
          <p14:tracePt t="10536" x="2478088" y="3500438"/>
          <p14:tracePt t="10544" x="2433638" y="3500438"/>
          <p14:tracePt t="10552" x="2373313" y="3500438"/>
          <p14:tracePt t="10560" x="2312988" y="3500438"/>
          <p14:tracePt t="10568" x="2254250" y="3500438"/>
          <p14:tracePt t="10576" x="2193925" y="3500438"/>
          <p14:tracePt t="10584" x="2141538" y="3500438"/>
          <p14:tracePt t="10592" x="2103438" y="3500438"/>
          <p14:tracePt t="10600" x="2073275" y="3500438"/>
          <p14:tracePt t="10608" x="2058988" y="3500438"/>
          <p14:tracePt t="10616" x="2039938" y="3500438"/>
          <p14:tracePt t="10624" x="2032000" y="3495675"/>
          <p14:tracePt t="10632" x="2028825" y="3495675"/>
          <p14:tracePt t="10640" x="2025650" y="3492500"/>
          <p14:tracePt t="10648" x="2020888" y="3492500"/>
          <p14:tracePt t="10656" x="2020888" y="3489325"/>
          <p14:tracePt t="10680" x="2020888" y="3484563"/>
          <p14:tracePt t="10704" x="2025650" y="3484563"/>
          <p14:tracePt t="10712" x="2032000" y="3481388"/>
          <p14:tracePt t="10720" x="2039938" y="3481388"/>
          <p14:tracePt t="10728" x="2055813" y="3484563"/>
          <p14:tracePt t="10737" x="2089150" y="3489325"/>
          <p14:tracePt t="10744" x="2119313" y="3492500"/>
          <p14:tracePt t="10752" x="2147888" y="3492500"/>
          <p14:tracePt t="10760" x="2197100" y="3500438"/>
          <p14:tracePt t="10768" x="2235200" y="3503613"/>
          <p14:tracePt t="10776" x="2271713" y="3503613"/>
          <p14:tracePt t="10784" x="2301875" y="3503613"/>
          <p14:tracePt t="10792" x="2332038" y="3503613"/>
          <p14:tracePt t="10802" x="2351088" y="3503613"/>
          <p14:tracePt t="10810" x="2362200" y="3503613"/>
          <p14:tracePt t="10818" x="2370138" y="3503613"/>
          <p14:tracePt t="10826" x="2376488" y="3503613"/>
          <p14:tracePt t="10834" x="2381250" y="3503613"/>
          <p14:tracePt t="10850" x="2381250" y="3508375"/>
          <p14:tracePt t="10859" x="2376488" y="3508375"/>
          <p14:tracePt t="10866" x="2370138" y="3511550"/>
          <p14:tracePt t="10874" x="2346325" y="3514725"/>
          <p14:tracePt t="10882" x="2301875" y="3522663"/>
          <p14:tracePt t="10890" x="2257425" y="3522663"/>
          <p14:tracePt t="10898" x="2201863" y="3530600"/>
          <p14:tracePt t="10906" x="2147888" y="3525838"/>
          <p14:tracePt t="10914" x="2089150" y="3530600"/>
          <p14:tracePt t="10922" x="2043113" y="3530600"/>
          <p14:tracePt t="10930" x="2006600" y="3530600"/>
          <p14:tracePt t="10938" x="1990725" y="3530600"/>
          <p14:tracePt t="10946" x="1984375" y="3530600"/>
          <p14:tracePt t="10995" x="1995488" y="3530600"/>
          <p14:tracePt t="11004" x="2025650" y="3530600"/>
          <p14:tracePt t="11010" x="2047875" y="3530600"/>
          <p14:tracePt t="11018" x="2078038" y="3530600"/>
          <p14:tracePt t="11026" x="2111375" y="3530600"/>
          <p14:tracePt t="11034" x="2141538" y="3530600"/>
          <p14:tracePt t="11042" x="2178050" y="3530600"/>
          <p14:tracePt t="11050" x="2216150" y="3530600"/>
          <p14:tracePt t="11059" x="2260600" y="3530600"/>
          <p14:tracePt t="11068" x="2306638" y="3522663"/>
          <p14:tracePt t="11076" x="2362200" y="3519488"/>
          <p14:tracePt t="11084" x="2392363" y="3519488"/>
          <p14:tracePt t="11092" x="2422525" y="3519488"/>
          <p14:tracePt t="11100" x="2444750" y="3519488"/>
          <p14:tracePt t="11108" x="2451100" y="3519488"/>
          <p14:tracePt t="11116" x="2455863" y="3519488"/>
          <p14:tracePt t="11148" x="2451100" y="3519488"/>
          <p14:tracePt t="11156" x="2439988" y="3519488"/>
          <p14:tracePt t="11164" x="2414588" y="3519488"/>
          <p14:tracePt t="11172" x="2384425" y="3519488"/>
          <p14:tracePt t="11180" x="2351088" y="3519488"/>
          <p14:tracePt t="11188" x="2320925" y="3519488"/>
          <p14:tracePt t="11196" x="2290763" y="3519488"/>
          <p14:tracePt t="11204" x="2268538" y="3519488"/>
          <p14:tracePt t="11212" x="2249488" y="3519488"/>
          <p14:tracePt t="11220" x="2238375" y="3519488"/>
          <p14:tracePt t="11228" x="2230438" y="3519488"/>
          <p14:tracePt t="11236" x="2219325" y="3522663"/>
          <p14:tracePt t="11252" x="2216150" y="3522663"/>
          <p14:tracePt t="11284" x="2224088" y="3522663"/>
          <p14:tracePt t="11292" x="2238375" y="3522663"/>
          <p14:tracePt t="11300" x="2257425" y="3522663"/>
          <p14:tracePt t="11308" x="2279650" y="3522663"/>
          <p14:tracePt t="11316" x="2317750" y="3522663"/>
          <p14:tracePt t="11324" x="2339975" y="3522663"/>
          <p14:tracePt t="11332" x="2365375" y="3522663"/>
          <p14:tracePt t="11342" x="2395538" y="3525838"/>
          <p14:tracePt t="11350" x="2425700" y="3525838"/>
          <p14:tracePt t="11356" x="2455863" y="3525838"/>
          <p14:tracePt t="11366" x="2486025" y="3525838"/>
          <p14:tracePt t="11374" x="2527300" y="3525838"/>
          <p14:tracePt t="11382" x="2557463" y="3525838"/>
          <p14:tracePt t="11390" x="2579688" y="3525838"/>
          <p14:tracePt t="11398" x="2613025" y="3519488"/>
          <p14:tracePt t="11406" x="2627313" y="3519488"/>
          <p14:tracePt t="11414" x="2635250" y="3519488"/>
          <p14:tracePt t="11422" x="2643188" y="3519488"/>
          <p14:tracePt t="11430" x="2646363" y="3519488"/>
          <p14:tracePt t="11446" x="2649538" y="3519488"/>
          <p14:tracePt t="11462" x="2654300" y="3519488"/>
          <p14:tracePt t="11470" x="2665413" y="3519488"/>
          <p14:tracePt t="11478" x="2684463" y="3514725"/>
          <p14:tracePt t="11486" x="2695575" y="3514725"/>
          <p14:tracePt t="11494" x="2714625" y="3511550"/>
          <p14:tracePt t="11502" x="2736850" y="3511550"/>
          <p14:tracePt t="11510" x="2747963" y="3508375"/>
          <p14:tracePt t="11518" x="2767013" y="3503613"/>
          <p14:tracePt t="11526" x="2778125" y="3503613"/>
          <p14:tracePt t="11534" x="2784475" y="3503613"/>
          <p14:tracePt t="11542" x="2792413" y="3503613"/>
          <p14:tracePt t="11550" x="2803525" y="3503613"/>
          <p14:tracePt t="11559" x="2811463" y="3503613"/>
          <p14:tracePt t="11567" x="2814638" y="3503613"/>
          <p14:tracePt t="11574" x="2819400" y="3503613"/>
          <p14:tracePt t="11590" x="2822575" y="3503613"/>
          <p14:tracePt t="11606" x="2830513" y="3503613"/>
          <p14:tracePt t="11614" x="2833688" y="3503613"/>
          <p14:tracePt t="11624" x="2841625" y="3503613"/>
          <p14:tracePt t="11630" x="2847975" y="3503613"/>
          <p14:tracePt t="11640" x="2860675" y="3503613"/>
          <p14:tracePt t="11648" x="2863850" y="3503613"/>
          <p14:tracePt t="11656" x="2867025" y="3503613"/>
          <p14:tracePt t="11720" x="2863850" y="3503613"/>
          <p14:tracePt t="11728" x="2860675" y="3500438"/>
          <p14:tracePt t="11736" x="2855913" y="3500438"/>
          <p14:tracePt t="11744" x="2847975" y="3500438"/>
          <p14:tracePt t="11752" x="2844800" y="3500438"/>
          <p14:tracePt t="11768" x="2841625" y="3495675"/>
          <p14:tracePt t="11776" x="2833688" y="3495675"/>
          <p14:tracePt t="11784" x="2830513" y="3495675"/>
          <p14:tracePt t="11792" x="2825750" y="3495675"/>
          <p14:tracePt t="11800" x="2819400" y="3495675"/>
          <p14:tracePt t="11816" x="2811463" y="3495675"/>
          <p14:tracePt t="11824" x="2803525" y="3495675"/>
          <p14:tracePt t="11832" x="2795588" y="3495675"/>
          <p14:tracePt t="11840" x="2792413" y="3495675"/>
          <p14:tracePt t="11848" x="2789238" y="3495675"/>
          <p14:tracePt t="11856" x="2781300" y="3500438"/>
          <p14:tracePt t="11872" x="2773363" y="3500438"/>
          <p14:tracePt t="11880" x="2759075" y="3503613"/>
          <p14:tracePt t="11888" x="2747963" y="3508375"/>
          <p14:tracePt t="11896" x="2736850" y="3508375"/>
          <p14:tracePt t="11904" x="2725738" y="3508375"/>
          <p14:tracePt t="11914" x="2709863" y="3511550"/>
          <p14:tracePt t="11920" x="2701925" y="3511550"/>
          <p14:tracePt t="11930" x="2698750" y="3511550"/>
          <p14:tracePt t="11938" x="2695575" y="3511550"/>
          <p14:tracePt t="11954" x="2690813" y="3511550"/>
          <p14:tracePt t="11970" x="2687638" y="3514725"/>
          <p14:tracePt t="11986" x="2684463" y="3514725"/>
          <p14:tracePt t="12002" x="2676525" y="3519488"/>
          <p14:tracePt t="12010" x="2673350" y="3519488"/>
          <p14:tracePt t="12018" x="2662238" y="3522663"/>
          <p14:tracePt t="12026" x="2649538" y="3525838"/>
          <p14:tracePt t="12034" x="2638425" y="3530600"/>
          <p14:tracePt t="12042" x="2627313" y="3530600"/>
          <p14:tracePt t="12050" x="2613025" y="3533775"/>
          <p14:tracePt t="12059" x="2613025" y="3536950"/>
          <p14:tracePt t="12066" x="2605088" y="3536950"/>
          <p14:tracePt t="12074" x="2601913" y="3536950"/>
          <p14:tracePt t="12090" x="2597150" y="3536950"/>
          <p14:tracePt t="12146" x="2593975" y="3536950"/>
          <p14:tracePt t="12268" x="2590800" y="3536950"/>
          <p14:tracePt t="12276" x="2586038" y="3536950"/>
          <p14:tracePt t="12284" x="2582863" y="3536950"/>
          <p14:tracePt t="12292" x="2574925" y="3536950"/>
          <p14:tracePt t="12300" x="2563813" y="3536950"/>
          <p14:tracePt t="12308" x="2544763" y="3536950"/>
          <p14:tracePt t="12316" x="2533650" y="3536950"/>
          <p14:tracePt t="12324" x="2527300" y="3536950"/>
          <p14:tracePt t="12332" x="2516188" y="3536950"/>
          <p14:tracePt t="12340" x="2505075" y="3536950"/>
          <p14:tracePt t="12348" x="2497138" y="3536950"/>
          <p14:tracePt t="12359" x="2489200" y="3536950"/>
          <p14:tracePt t="12368" x="2474913" y="3536950"/>
          <p14:tracePt t="12384" x="2470150" y="3536950"/>
          <p14:tracePt t="12392" x="2466975" y="3536950"/>
          <p14:tracePt t="12400" x="2466975" y="3533775"/>
          <p14:tracePt t="12408" x="2463800" y="3533775"/>
          <p14:tracePt t="12432" x="2459038" y="3533775"/>
          <p14:tracePt t="12456" x="2455863" y="3533775"/>
          <p14:tracePt t="12464" x="2451100" y="3533775"/>
          <p14:tracePt t="12488" x="2444750" y="3533775"/>
          <p14:tracePt t="12496" x="2444750" y="3536950"/>
          <p14:tracePt t="12506" x="2439988" y="3536950"/>
          <p14:tracePt t="12522" x="2436813" y="3536950"/>
          <p14:tracePt t="12574" x="2433638" y="3536950"/>
          <p14:tracePt t="12590" x="2428875" y="3536950"/>
          <p14:tracePt t="12606" x="2425700" y="3536950"/>
          <p14:tracePt t="12614" x="2417763" y="3536950"/>
          <p14:tracePt t="12622" x="2406650" y="3536950"/>
          <p14:tracePt t="12630" x="2392363" y="3536950"/>
          <p14:tracePt t="12638" x="2376488" y="3536950"/>
          <p14:tracePt t="12646" x="2359025" y="3536950"/>
          <p14:tracePt t="12654" x="2343150" y="3536950"/>
          <p14:tracePt t="12666" x="2320925" y="3536950"/>
          <p14:tracePt t="12674" x="2301875" y="3536950"/>
          <p14:tracePt t="12682" x="2290763" y="3536950"/>
          <p14:tracePt t="12690" x="2276475" y="3536950"/>
          <p14:tracePt t="12698" x="2260600" y="3536950"/>
          <p14:tracePt t="12706" x="2249488" y="3536950"/>
          <p14:tracePt t="12714" x="2241550" y="3536950"/>
          <p14:tracePt t="12722" x="2235200" y="3536950"/>
          <p14:tracePt t="12730" x="2227263" y="3533775"/>
          <p14:tracePt t="12738" x="2219325" y="3533775"/>
          <p14:tracePt t="12754" x="2212975" y="3533775"/>
          <p14:tracePt t="12762" x="2205038" y="3533775"/>
          <p14:tracePt t="12770" x="2193925" y="3533775"/>
          <p14:tracePt t="12778" x="2185988" y="3533775"/>
          <p14:tracePt t="12788" x="2178050" y="3533775"/>
          <p14:tracePt t="12795" x="2174875" y="3533775"/>
          <p14:tracePt t="12812" x="2171700" y="3533775"/>
          <p14:tracePt t="12908" x="2171700" y="3530600"/>
          <p14:tracePt t="12924" x="2166938" y="3530600"/>
          <p14:tracePt t="13042" x="2163763" y="3530600"/>
          <p14:tracePt t="13130" x="2160588" y="3530600"/>
          <p14:tracePt t="13154" x="2155825" y="3530600"/>
          <p14:tracePt t="13179" x="2152650" y="3530600"/>
          <p14:tracePt t="13186" x="2147888" y="3530600"/>
          <p14:tracePt t="13194" x="2144713" y="3530600"/>
          <p14:tracePt t="13202" x="2136775" y="3530600"/>
          <p14:tracePt t="13210" x="2133600" y="3530600"/>
          <p14:tracePt t="13218" x="2125663" y="3530600"/>
          <p14:tracePt t="13226" x="2122488" y="3530600"/>
          <p14:tracePt t="13234" x="2114550" y="3530600"/>
          <p14:tracePt t="13250" x="2111375" y="3530600"/>
          <p14:tracePt t="13332" x="2111375" y="3533775"/>
          <p14:tracePt t="13372" x="2108200" y="3533775"/>
          <p14:tracePt t="13408" x="2103438" y="3533775"/>
          <p14:tracePt t="13468" x="2100263" y="3536950"/>
          <p14:tracePt t="13500" x="2095500" y="3536950"/>
          <p14:tracePt t="13516" x="2092325" y="3541713"/>
          <p14:tracePt t="13532" x="2089150" y="3541713"/>
          <p14:tracePt t="13540" x="2084388" y="3541713"/>
          <p14:tracePt t="13556" x="2081213" y="3541713"/>
          <p14:tracePt t="13622" x="2078038" y="3541713"/>
          <p14:tracePt t="13638" x="2073275" y="3541713"/>
          <p14:tracePt t="13646" x="2070100" y="3541713"/>
          <p14:tracePt t="13654" x="2062163" y="3541713"/>
          <p14:tracePt t="13662" x="2058988" y="3541713"/>
          <p14:tracePt t="13670" x="2055813" y="3541713"/>
          <p14:tracePt t="13678" x="2051050" y="3541713"/>
          <p14:tracePt t="13686" x="2047875" y="3541713"/>
          <p14:tracePt t="13695" x="2043113" y="3541713"/>
          <p14:tracePt t="13710" x="2039938" y="3541713"/>
          <p14:tracePt t="13718" x="2036763" y="3541713"/>
          <p14:tracePt t="13742" x="2032000" y="3541713"/>
          <p14:tracePt t="13750" x="2028825" y="3541713"/>
          <p14:tracePt t="13759" x="2025650" y="3536950"/>
          <p14:tracePt t="13766" x="2014538" y="3533775"/>
          <p14:tracePt t="13774" x="2003425" y="3533775"/>
          <p14:tracePt t="13782" x="1987550" y="3530600"/>
          <p14:tracePt t="13792" x="1976438" y="3525838"/>
          <p14:tracePt t="13798" x="1965325" y="3522663"/>
          <p14:tracePt t="13806" x="1957388" y="3522663"/>
          <p14:tracePt t="13814" x="1951038" y="3514725"/>
          <p14:tracePt t="13822" x="1943100" y="3511550"/>
          <p14:tracePt t="13830" x="1938338" y="3511550"/>
          <p14:tracePt t="13838" x="1931988" y="3503613"/>
          <p14:tracePt t="13846" x="1927225" y="3500438"/>
          <p14:tracePt t="13854" x="1924050" y="3492500"/>
          <p14:tracePt t="13862" x="1920875" y="3489325"/>
          <p14:tracePt t="13870" x="1920875" y="3481388"/>
          <p14:tracePt t="13878" x="1920875" y="3478213"/>
          <p14:tracePt t="13886" x="1920875" y="3473450"/>
          <p14:tracePt t="13894" x="1920875" y="3467100"/>
          <p14:tracePt t="13902" x="1920875" y="3459163"/>
          <p14:tracePt t="13912" x="1920875" y="3451225"/>
          <p14:tracePt t="13918" x="1920875" y="3440113"/>
          <p14:tracePt t="13928" x="1920875" y="3432175"/>
          <p14:tracePt t="13936" x="1920875" y="3417888"/>
          <p14:tracePt t="13944" x="1920875" y="3406775"/>
          <p14:tracePt t="13952" x="1920875" y="3390900"/>
          <p14:tracePt t="13960" x="1931988" y="3376613"/>
          <p14:tracePt t="13968" x="1943100" y="3365500"/>
          <p14:tracePt t="13976" x="1954213" y="3349625"/>
          <p14:tracePt t="13984" x="1976438" y="3338513"/>
          <p14:tracePt t="13992" x="1995488" y="3327400"/>
          <p14:tracePt t="14000" x="2014538" y="3313113"/>
          <p14:tracePt t="14008" x="2025650" y="3305175"/>
          <p14:tracePt t="14016" x="2032000" y="3302000"/>
          <p14:tracePt t="14024" x="2047875" y="3294063"/>
          <p14:tracePt t="14032" x="2058988" y="3282950"/>
          <p14:tracePt t="14040" x="2081213" y="3279775"/>
          <p14:tracePt t="14048" x="2114550" y="3275013"/>
          <p14:tracePt t="14056" x="2152650" y="3275013"/>
          <p14:tracePt t="14064" x="2182813" y="3275013"/>
          <p14:tracePt t="14072" x="2212975" y="3275013"/>
          <p14:tracePt t="14081" x="2246313" y="3282950"/>
          <p14:tracePt t="14088" x="2276475" y="3290888"/>
          <p14:tracePt t="14098" x="2309813" y="3297238"/>
          <p14:tracePt t="14108" x="2339975" y="3309938"/>
          <p14:tracePt t="14116" x="2381250" y="3321050"/>
          <p14:tracePt t="14124" x="2411413" y="3332163"/>
          <p14:tracePt t="14133" x="2444750" y="3338513"/>
          <p14:tracePt t="14140" x="2486025" y="3357563"/>
          <p14:tracePt t="14148" x="2511425" y="3373438"/>
          <p14:tracePt t="14156" x="2538413" y="3387725"/>
          <p14:tracePt t="14164" x="2563813" y="3406775"/>
          <p14:tracePt t="14172" x="2582863" y="3414713"/>
          <p14:tracePt t="14180" x="2601913" y="3425825"/>
          <p14:tracePt t="14188" x="2613025" y="3432175"/>
          <p14:tracePt t="14196" x="2624138" y="3436938"/>
          <p14:tracePt t="14226" x="2649538" y="3470275"/>
          <p14:tracePt t="14230" x="2654300" y="3481388"/>
          <p14:tracePt t="14238" x="2657475" y="3492500"/>
          <p14:tracePt t="14246" x="2668588" y="3519488"/>
          <p14:tracePt t="14254" x="2668588" y="3525838"/>
          <p14:tracePt t="14262" x="2673350" y="3536950"/>
          <p14:tracePt t="14270" x="2673350" y="3548063"/>
          <p14:tracePt t="14278" x="2673350" y="3556000"/>
          <p14:tracePt t="14286" x="2673350" y="3563938"/>
          <p14:tracePt t="14294" x="2668588" y="3571875"/>
          <p14:tracePt t="14304" x="2662238" y="3578225"/>
          <p14:tracePt t="14310" x="2646363" y="3589338"/>
          <p14:tracePt t="14318" x="2635250" y="3594100"/>
          <p14:tracePt t="14326" x="2616200" y="3597275"/>
          <p14:tracePt t="14334" x="2601913" y="3605213"/>
          <p14:tracePt t="14342" x="2568575" y="3613150"/>
          <p14:tracePt t="14350" x="2533650" y="3624263"/>
          <p14:tracePt t="14359" x="2489200" y="3627438"/>
          <p14:tracePt t="14366" x="2436813" y="3635375"/>
          <p14:tracePt t="14374" x="2392363" y="3638550"/>
          <p14:tracePt t="14382" x="2339975" y="3638550"/>
          <p14:tracePt t="14390" x="2287588" y="3638550"/>
          <p14:tracePt t="14398" x="2235200" y="3638550"/>
          <p14:tracePt t="14406" x="2174875" y="3638550"/>
          <p14:tracePt t="14414" x="2125663" y="3627438"/>
          <p14:tracePt t="14422" x="2089150" y="3616325"/>
          <p14:tracePt t="14430" x="2055813" y="3597275"/>
          <p14:tracePt t="14438" x="2028825" y="3586163"/>
          <p14:tracePt t="14446" x="1995488" y="3571875"/>
          <p14:tracePt t="14454" x="1968500" y="3556000"/>
          <p14:tracePt t="14462" x="1943100" y="3541713"/>
          <p14:tracePt t="14470" x="1916113" y="3522663"/>
          <p14:tracePt t="14480" x="1890713" y="3508375"/>
          <p14:tracePt t="14486" x="1871663" y="3492500"/>
          <p14:tracePt t="14496" x="1852613" y="3478213"/>
          <p14:tracePt t="14504" x="1833563" y="3470275"/>
          <p14:tracePt t="14512" x="1819275" y="3462338"/>
          <p14:tracePt t="14520" x="1816100" y="3448050"/>
          <p14:tracePt t="14528" x="1808163" y="3436938"/>
          <p14:tracePt t="14536" x="1804988" y="3429000"/>
          <p14:tracePt t="14544" x="1804988" y="3421063"/>
          <p14:tracePt t="14552" x="1800225" y="3414713"/>
          <p14:tracePt t="14560" x="1800225" y="3402013"/>
          <p14:tracePt t="14568" x="1800225" y="3387725"/>
          <p14:tracePt t="14576" x="1804988" y="3379788"/>
          <p14:tracePt t="14584" x="1808163" y="3365500"/>
          <p14:tracePt t="14592" x="1816100" y="3357563"/>
          <p14:tracePt t="14600" x="1827213" y="3343275"/>
          <p14:tracePt t="14610" x="1833563" y="3332163"/>
          <p14:tracePt t="14621" x="1841500" y="3324225"/>
          <p14:tracePt t="14628" x="1857375" y="3309938"/>
          <p14:tracePt t="14636" x="1868488" y="3297238"/>
          <p14:tracePt t="14644" x="1893888" y="3275013"/>
          <p14:tracePt t="14652" x="1920875" y="3260725"/>
          <p14:tracePt t="14660" x="1954213" y="3241675"/>
          <p14:tracePt t="14668" x="2003425" y="3230563"/>
          <p14:tracePt t="14676" x="2047875" y="3219450"/>
          <p14:tracePt t="14684" x="2100263" y="3216275"/>
          <p14:tracePt t="14692" x="2152650" y="3208338"/>
          <p14:tracePt t="14700" x="2201863" y="3205163"/>
          <p14:tracePt t="14708" x="2246313" y="3205163"/>
          <p14:tracePt t="14716" x="2290763" y="3205163"/>
          <p14:tracePt t="14724" x="2328863" y="3205163"/>
          <p14:tracePt t="14732" x="2359025" y="3208338"/>
          <p14:tracePt t="14740" x="2384425" y="3216275"/>
          <p14:tracePt t="14748" x="2417763" y="3227388"/>
          <p14:tracePt t="14759" x="2439988" y="3233738"/>
          <p14:tracePt t="14766" x="2466975" y="3252788"/>
          <p14:tracePt t="14774" x="2492375" y="3260725"/>
          <p14:tracePt t="14782" x="2519363" y="3275013"/>
          <p14:tracePt t="14790" x="2538413" y="3286125"/>
          <p14:tracePt t="14798" x="2549525" y="3294063"/>
          <p14:tracePt t="14806" x="2563813" y="3302000"/>
          <p14:tracePt t="14816" x="2574925" y="3309938"/>
          <p14:tracePt t="14826" x="2579688" y="3309938"/>
          <p14:tracePt t="14834" x="2597150" y="3332163"/>
          <p14:tracePt t="14842" x="2605088" y="3338513"/>
          <p14:tracePt t="14850" x="2613025" y="3354388"/>
          <p14:tracePt t="14859" x="2627313" y="3373438"/>
          <p14:tracePt t="14866" x="2635250" y="3384550"/>
          <p14:tracePt t="14874" x="2638425" y="3395663"/>
          <p14:tracePt t="14892" x="2649538" y="3417888"/>
          <p14:tracePt t="14898" x="2654300" y="3425825"/>
          <p14:tracePt t="14906" x="2657475" y="3432175"/>
          <p14:tracePt t="14914" x="2662238" y="3436938"/>
          <p14:tracePt t="14930" x="2662238" y="3440113"/>
          <p14:tracePt t="14938" x="2662238" y="3448050"/>
          <p14:tracePt t="14946" x="2662238" y="3455988"/>
          <p14:tracePt t="14954" x="2662238" y="3462338"/>
          <p14:tracePt t="14963" x="2662238" y="3470275"/>
          <p14:tracePt t="14970" x="2657475" y="3478213"/>
          <p14:tracePt t="14978" x="2654300" y="3484563"/>
          <p14:tracePt t="14986" x="2649538" y="3492500"/>
          <p14:tracePt t="14994" x="2649538" y="3500438"/>
          <p14:tracePt t="15002" x="2646363" y="3503613"/>
          <p14:tracePt t="15010" x="2643188" y="3503613"/>
          <p14:tracePt t="15020" x="2643188" y="3508375"/>
          <p14:tracePt t="15026" x="2638425" y="3508375"/>
          <p14:tracePt t="15034" x="2638425" y="3511550"/>
          <p14:tracePt t="15042" x="2632075" y="3514725"/>
          <p14:tracePt t="15052" x="2624138" y="3519488"/>
          <p14:tracePt t="15059" x="2609850" y="3519488"/>
          <p14:tracePt t="15068" x="2597150" y="3525838"/>
          <p14:tracePt t="15076" x="2582863" y="3530600"/>
          <p14:tracePt t="15084" x="2563813" y="3533775"/>
          <p14:tracePt t="15092" x="2538413" y="3536950"/>
          <p14:tracePt t="15100" x="2522538" y="3544888"/>
          <p14:tracePt t="15108" x="2505075" y="3544888"/>
          <p14:tracePt t="15116" x="2492375" y="3548063"/>
          <p14:tracePt t="15124" x="2474913" y="3548063"/>
          <p14:tracePt t="15132" x="2463800" y="3552825"/>
          <p14:tracePt t="15140" x="2451100" y="3552825"/>
          <p14:tracePt t="15148" x="2444750" y="3552825"/>
          <p14:tracePt t="15156" x="2433638" y="3552825"/>
          <p14:tracePt t="15164" x="2422525" y="3552825"/>
          <p14:tracePt t="15172" x="2403475" y="3556000"/>
          <p14:tracePt t="15180" x="2392363" y="3556000"/>
          <p14:tracePt t="15188" x="2373313" y="3560763"/>
          <p14:tracePt t="15196" x="2359025" y="3560763"/>
          <p14:tracePt t="15204" x="2339975" y="3560763"/>
          <p14:tracePt t="15212" x="2328863" y="3560763"/>
          <p14:tracePt t="15220" x="2317750" y="3560763"/>
          <p14:tracePt t="15229" x="2306638" y="3560763"/>
          <p14:tracePt t="15236" x="2298700" y="3560763"/>
          <p14:tracePt t="15244" x="2290763" y="3556000"/>
          <p14:tracePt t="15252" x="2282825" y="3552825"/>
          <p14:tracePt t="15260" x="2279650" y="3552825"/>
          <p14:tracePt t="15268" x="2276475" y="3548063"/>
          <p14:tracePt t="15276" x="2271713" y="3548063"/>
          <p14:tracePt t="15284" x="2265363" y="3544888"/>
          <p14:tracePt t="15292" x="2260600" y="3541713"/>
          <p14:tracePt t="15300" x="2254250" y="3541713"/>
          <p14:tracePt t="15308" x="2241550" y="3536950"/>
          <p14:tracePt t="15316" x="2227263" y="3536950"/>
          <p14:tracePt t="15326" x="2212975" y="3533775"/>
          <p14:tracePt t="15332" x="2197100" y="3533775"/>
          <p14:tracePt t="15342" x="2185988" y="3533775"/>
          <p14:tracePt t="15350" x="2171700" y="3530600"/>
          <p14:tracePt t="15359" x="2163763" y="3530600"/>
          <p14:tracePt t="15366" x="2160588" y="3530600"/>
          <p14:tracePt t="15374" x="2152650" y="3530600"/>
          <p14:tracePt t="15382" x="2147888" y="3530600"/>
          <p14:tracePt t="15442" x="2144713" y="3530600"/>
          <p14:tracePt t="15459" x="2136775" y="3530600"/>
          <p14:tracePt t="15466" x="2133600" y="3530600"/>
          <p14:tracePt t="15474" x="2125663" y="3530600"/>
          <p14:tracePt t="15482" x="2114550" y="3530600"/>
          <p14:tracePt t="15490" x="2108200" y="3530600"/>
          <p14:tracePt t="15498" x="2100263" y="3530600"/>
          <p14:tracePt t="15506" x="2095500" y="3530600"/>
          <p14:tracePt t="15620" x="2092325" y="3530600"/>
          <p14:tracePt t="15732" x="2092325" y="3533775"/>
          <p14:tracePt t="16498" x="2089150" y="3533775"/>
          <p14:tracePt t="16522" x="2084388" y="3533775"/>
          <p14:tracePt t="16530" x="2081213" y="3533775"/>
          <p14:tracePt t="16538" x="2078038" y="3533775"/>
          <p14:tracePt t="16546" x="2078038" y="3536950"/>
          <p14:tracePt t="16566" x="2073275" y="3536950"/>
          <p14:tracePt t="16864" x="2073275" y="3544888"/>
          <p14:tracePt t="16872" x="2078038" y="3548063"/>
          <p14:tracePt t="16880" x="2095500" y="3560763"/>
          <p14:tracePt t="16888" x="2111375" y="3567113"/>
          <p14:tracePt t="16896" x="2144713" y="3578225"/>
          <p14:tracePt t="16904" x="2212975" y="3589338"/>
          <p14:tracePt t="16926" x="2481263" y="3624263"/>
          <p14:tracePt t="16928" x="2717800" y="3641725"/>
          <p14:tracePt t="16936" x="2979738" y="3676650"/>
          <p14:tracePt t="16944" x="3230563" y="3705225"/>
          <p14:tracePt t="16952" x="3467100" y="3729038"/>
          <p14:tracePt t="16960" x="3663950" y="3735388"/>
          <p14:tracePt t="16968" x="3851275" y="3732213"/>
          <p14:tracePt t="16976" x="4035425" y="3732213"/>
          <p14:tracePt t="16984" x="4181475" y="3713163"/>
          <p14:tracePt t="16992" x="4327525" y="3687763"/>
          <p14:tracePt t="17000" x="4443413" y="3671888"/>
          <p14:tracePt t="17009" x="4548188" y="3649663"/>
          <p14:tracePt t="17016" x="4622800" y="3638550"/>
          <p14:tracePt t="17024" x="4691063" y="3630613"/>
          <p14:tracePt t="17032" x="4719638" y="3627438"/>
          <p14:tracePt t="17040" x="4732338" y="3624263"/>
          <p14:tracePt t="17050" x="4735513" y="3624263"/>
          <p14:tracePt t="17230" x="4724400" y="3619500"/>
          <p14:tracePt t="17238" x="4686300" y="3613150"/>
          <p14:tracePt t="17246" x="4656138" y="3608388"/>
          <p14:tracePt t="17254" x="4625975" y="3608388"/>
          <p14:tracePt t="17262" x="4614863" y="3608388"/>
          <p14:tracePt t="17272" x="4608513" y="3605213"/>
          <p14:tracePt t="17282" x="4608513" y="3600450"/>
          <p14:tracePt t="17290" x="4608513" y="3597275"/>
          <p14:tracePt t="17298" x="4608513" y="3594100"/>
          <p14:tracePt t="17316" x="4614863" y="3586163"/>
          <p14:tracePt t="17324" x="4619625" y="3582988"/>
          <p14:tracePt t="17332" x="4630738" y="3575050"/>
          <p14:tracePt t="17340" x="4638675" y="3567113"/>
          <p14:tracePt t="17348" x="4656138" y="3552825"/>
          <p14:tracePt t="17356" x="4675188" y="3536950"/>
          <p14:tracePt t="17364" x="4702175" y="3522663"/>
          <p14:tracePt t="17372" x="4735513" y="3503613"/>
          <p14:tracePt t="17380" x="4776788" y="3489325"/>
          <p14:tracePt t="17388" x="4810125" y="3470275"/>
          <p14:tracePt t="17396" x="4832350" y="3462338"/>
          <p14:tracePt t="17404" x="4859338" y="3451225"/>
          <p14:tracePt t="17412" x="4865688" y="3443288"/>
          <p14:tracePt t="17420" x="4870450" y="3443288"/>
          <p14:tracePt t="17465" x="4870450" y="3440113"/>
          <p14:tracePt t="17496" x="4870450" y="3436938"/>
          <p14:tracePt t="17504" x="4870450" y="3432175"/>
          <p14:tracePt t="17512" x="4870450" y="3429000"/>
          <p14:tracePt t="17528" x="4870450" y="3425825"/>
          <p14:tracePt t="17536" x="4870450" y="3417888"/>
          <p14:tracePt t="17544" x="4870450" y="3414713"/>
          <p14:tracePt t="22081" x="4870450" y="3409950"/>
          <p14:tracePt t="22088" x="4870450" y="3406775"/>
          <p14:tracePt t="22096" x="4873625" y="3395663"/>
          <p14:tracePt t="22104" x="4889500" y="3384550"/>
          <p14:tracePt t="22113" x="4914900" y="3357563"/>
          <p14:tracePt t="22120" x="4956175" y="3327400"/>
          <p14:tracePt t="22130" x="5019675" y="3282950"/>
          <p14:tracePt t="22138" x="5105400" y="3227388"/>
          <p14:tracePt t="22146" x="5226050" y="3159125"/>
          <p14:tracePt t="22154" x="5311775" y="3106738"/>
          <p14:tracePt t="22162" x="5472113" y="3032125"/>
          <p14:tracePt t="22170" x="5607050" y="2960688"/>
          <p14:tracePt t="22179" x="5722938" y="2901950"/>
          <p14:tracePt t="22188" x="5810250" y="2860675"/>
          <p14:tracePt t="22199" x="5907088" y="2811463"/>
          <p14:tracePt t="22206" x="5981700" y="2773363"/>
          <p14:tracePt t="22215" x="6049963" y="2740025"/>
          <p14:tracePt t="22222" x="6124575" y="2703513"/>
          <p14:tracePt t="22230" x="6183313" y="2665413"/>
          <p14:tracePt t="22238" x="6276975" y="2613025"/>
          <p14:tracePt t="22246" x="6364288" y="2571750"/>
          <p14:tracePt t="22254" x="6480175" y="2522538"/>
          <p14:tracePt t="22262" x="6577013" y="2474913"/>
          <p14:tracePt t="22270" x="6659563" y="2447925"/>
          <p14:tracePt t="22279" x="6726238" y="2425700"/>
          <p14:tracePt t="22286" x="6778625" y="2406650"/>
          <p14:tracePt t="22294" x="6819900" y="2387600"/>
          <p14:tracePt t="22302" x="6846888" y="2373313"/>
          <p14:tracePt t="22310" x="6865938" y="2365375"/>
          <p14:tracePt t="22318" x="6877050" y="2359025"/>
          <p14:tracePt t="22326" x="6891338" y="2351088"/>
          <p14:tracePt t="22334" x="6899275" y="2347913"/>
          <p14:tracePt t="22343" x="6902450" y="2343150"/>
          <p14:tracePt t="22350" x="6907213" y="2343150"/>
          <p14:tracePt t="22359" x="6907213" y="2339975"/>
          <p14:tracePt t="22366" x="6907213" y="2335213"/>
          <p14:tracePt t="22464" x="6907213" y="2332038"/>
          <p14:tracePt t="22668" x="6907213" y="2335213"/>
          <p14:tracePt t="22676" x="6910388" y="2339975"/>
          <p14:tracePt t="22684" x="6918325" y="2339975"/>
          <p14:tracePt t="22692" x="6921500" y="2351088"/>
          <p14:tracePt t="22702" x="6929438" y="2351088"/>
          <p14:tracePt t="22710" x="6932613" y="2351088"/>
          <p14:tracePt t="22718" x="6935788" y="2351088"/>
          <p14:tracePt t="22726" x="6940550" y="2354263"/>
          <p14:tracePt t="22743" x="6943725" y="2354263"/>
          <p14:tracePt t="22750" x="6946900" y="2354263"/>
          <p14:tracePt t="22759" x="6951663" y="2354263"/>
          <p14:tracePt t="22766" x="6959600" y="2354263"/>
          <p14:tracePt t="22774" x="6962775" y="2354263"/>
          <p14:tracePt t="22783" x="6965950" y="2354263"/>
          <p14:tracePt t="22790" x="6970713" y="2359025"/>
          <p14:tracePt t="22798" x="6985000" y="2359025"/>
          <p14:tracePt t="22806" x="6996113" y="2362200"/>
          <p14:tracePt t="22815" x="7011988" y="2362200"/>
          <p14:tracePt t="22822" x="7029450" y="2362200"/>
          <p14:tracePt t="22830" x="7051675" y="2362200"/>
          <p14:tracePt t="22838" x="7059613" y="2362200"/>
          <p14:tracePt t="22847" x="7067550" y="2362200"/>
          <p14:tracePt t="22854" x="7075488" y="2362200"/>
          <p14:tracePt t="22862" x="7078663" y="2359025"/>
          <p14:tracePt t="22871" x="7086600" y="2359025"/>
          <p14:tracePt t="22909" x="7092950" y="2359025"/>
          <p14:tracePt t="22926" x="7097713" y="2359025"/>
          <p14:tracePt t="23009" x="7100888" y="2359025"/>
          <p14:tracePt t="23016" x="7108825" y="2359025"/>
          <p14:tracePt t="23024" x="7116763" y="2359025"/>
          <p14:tracePt t="23032" x="7119938" y="2359025"/>
          <p14:tracePt t="23040" x="7134225" y="2359025"/>
          <p14:tracePt t="23048" x="7142163" y="2359025"/>
          <p14:tracePt t="23056" x="7153275" y="2359025"/>
          <p14:tracePt t="23064" x="7161213" y="2359025"/>
          <p14:tracePt t="23072" x="7164388" y="2354263"/>
          <p14:tracePt t="23248" x="7153275" y="2354263"/>
          <p14:tracePt t="23257" x="7142163" y="2359025"/>
          <p14:tracePt t="23264" x="7123113" y="2359025"/>
          <p14:tracePt t="23274" x="7108825" y="2359025"/>
          <p14:tracePt t="23283" x="7092950" y="2359025"/>
          <p14:tracePt t="23290" x="7086600" y="2362200"/>
          <p14:tracePt t="23298" x="7078663" y="2362200"/>
          <p14:tracePt t="23315" x="7075488" y="2362200"/>
          <p14:tracePt t="23322" x="7070725" y="2362200"/>
          <p14:tracePt t="23418" x="7081838" y="2362200"/>
          <p14:tracePt t="23426" x="7092950" y="2362200"/>
          <p14:tracePt t="23434" x="7104063" y="2359025"/>
          <p14:tracePt t="23443" x="7123113" y="2359025"/>
          <p14:tracePt t="23450" x="7134225" y="2354263"/>
          <p14:tracePt t="23459" x="7145338" y="2354263"/>
          <p14:tracePt t="23466" x="7156450" y="2354263"/>
          <p14:tracePt t="23474" x="7164388" y="2354263"/>
          <p14:tracePt t="23482" x="7169150" y="2354263"/>
          <p14:tracePt t="23490" x="7175500" y="2354263"/>
          <p14:tracePt t="23498" x="7180263" y="2354263"/>
          <p14:tracePt t="23506" x="7183438" y="2354263"/>
          <p14:tracePt t="23514" x="7183438" y="2351088"/>
          <p14:tracePt t="23660" x="7172325" y="2351088"/>
          <p14:tracePt t="23668" x="7169150" y="2351088"/>
          <p14:tracePt t="23676" x="7161213" y="2351088"/>
          <p14:tracePt t="23684" x="7156450" y="2351088"/>
          <p14:tracePt t="23692" x="7153275" y="2351088"/>
          <p14:tracePt t="23862" x="7156450" y="2351088"/>
          <p14:tracePt t="23870" x="7164388" y="2347913"/>
          <p14:tracePt t="23878" x="7169150" y="2347913"/>
          <p14:tracePt t="23950" x="7164388" y="2347913"/>
          <p14:tracePt t="23959" x="7161213" y="2347913"/>
          <p14:tracePt t="23966" x="7156450" y="2351088"/>
          <p14:tracePt t="23982" x="7150100" y="2351088"/>
          <p14:tracePt t="23990" x="7142163" y="2351088"/>
          <p14:tracePt t="23998" x="7131050" y="2354263"/>
          <p14:tracePt t="24006" x="7123113" y="2354263"/>
          <p14:tracePt t="24014" x="7108825" y="2354263"/>
          <p14:tracePt t="24022" x="7097713" y="2354263"/>
          <p14:tracePt t="24032" x="7081838" y="2359025"/>
          <p14:tracePt t="24038" x="7056438" y="2359025"/>
          <p14:tracePt t="24046" x="7034213" y="2359025"/>
          <p14:tracePt t="24054" x="7004050" y="2359025"/>
          <p14:tracePt t="24062" x="6977063" y="2354263"/>
          <p14:tracePt t="24070" x="6965950" y="2351088"/>
          <p14:tracePt t="24079" x="6959600" y="2347913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演習１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DB27EF6-4E98-40D1-89A8-BFA078B67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153"/>
            <a:ext cx="10515600" cy="5245331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正義の味方「仮面ライダー」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をモデル化する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endParaRPr lang="ja-JP" altLang="en-US" sz="4800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6392BF05-43A3-4638-BA87-1AEABDD8F2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65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46"/>
    </mc:Choice>
    <mc:Fallback>
      <p:transition spd="slow" advTm="43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C87074-7AD8-42A6-8A31-C713F4F09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464E622-20F1-4863-BABE-81A873222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1" y="959501"/>
            <a:ext cx="11529752" cy="5336525"/>
          </a:xfrm>
        </p:spPr>
        <p:txBody>
          <a:bodyPr/>
          <a:lstStyle/>
          <a:p>
            <a:r>
              <a:rPr kumimoji="1" lang="ja-JP" altLang="en-US" dirty="0"/>
              <a:t>仮面ライダーはシリーズ</a:t>
            </a:r>
            <a:r>
              <a:rPr lang="ja-JP" altLang="en-US" dirty="0"/>
              <a:t>物</a:t>
            </a:r>
            <a:endParaRPr kumimoji="1" lang="en-US" altLang="ja-JP" dirty="0"/>
          </a:p>
          <a:p>
            <a:pPr lvl="1"/>
            <a:r>
              <a:rPr lang="ja-JP" altLang="en-US" dirty="0"/>
              <a:t>昭和ライダー：仮面ライダー、仮面ライダー</a:t>
            </a:r>
            <a:r>
              <a:rPr lang="en-US" altLang="ja-JP" dirty="0"/>
              <a:t>V3</a:t>
            </a:r>
            <a:r>
              <a:rPr lang="ja-JP" altLang="en-US" dirty="0"/>
              <a:t>、仮面ライダー</a:t>
            </a:r>
            <a:r>
              <a:rPr lang="en-US" altLang="ja-JP" dirty="0"/>
              <a:t>BLACK</a:t>
            </a:r>
          </a:p>
          <a:p>
            <a:pPr lvl="1"/>
            <a:r>
              <a:rPr kumimoji="1" lang="ja-JP" altLang="en-US" dirty="0"/>
              <a:t>平成ライダー：仮面ライダークウガ、仮面ライダー電王、仮面ライダー</a:t>
            </a:r>
            <a:r>
              <a:rPr kumimoji="1" lang="en-US" altLang="ja-JP" dirty="0"/>
              <a:t>W</a:t>
            </a:r>
          </a:p>
          <a:p>
            <a:pPr lvl="1"/>
            <a:r>
              <a:rPr lang="ja-JP" altLang="en-US" dirty="0"/>
              <a:t>令和ライダー：ゼロワン、セイバー、リバイス</a:t>
            </a:r>
            <a:endParaRPr lang="en-US" altLang="ja-JP" dirty="0"/>
          </a:p>
          <a:p>
            <a:r>
              <a:rPr kumimoji="1" lang="ja-JP" altLang="en-US" dirty="0"/>
              <a:t>シリーズごとに直接的な関連はないシリーズ完結物</a:t>
            </a:r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7EF98F42-DF71-4908-B0E8-A655A3A381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4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243"/>
    </mc:Choice>
    <mc:Fallback>
      <p:transition spd="slow" advTm="87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6885" x="4294188" y="6808788"/>
          <p14:tracePt t="16893" x="4286250" y="6767513"/>
          <p14:tracePt t="16901" x="4275138" y="6731000"/>
          <p14:tracePt t="16910" x="4256088" y="6681788"/>
          <p14:tracePt t="16917" x="4248150" y="6651625"/>
          <p14:tracePt t="16925" x="4241800" y="6618288"/>
          <p14:tracePt t="16933" x="4230688" y="6592888"/>
          <p14:tracePt t="16941" x="4225925" y="6577013"/>
          <p14:tracePt t="16949" x="4222750" y="6562725"/>
          <p14:tracePt t="16957" x="4217988" y="6551613"/>
          <p14:tracePt t="16965" x="4214813" y="6535738"/>
          <p14:tracePt t="16973" x="4214813" y="6527800"/>
          <p14:tracePt t="16981" x="4211638" y="6521450"/>
          <p14:tracePt t="16989" x="4206875" y="6510338"/>
          <p14:tracePt t="16997" x="4203700" y="6502400"/>
          <p14:tracePt t="17005" x="4200525" y="6502400"/>
          <p14:tracePt t="17013" x="4195763" y="6494463"/>
          <p14:tracePt t="17021" x="4189413" y="6488113"/>
          <p14:tracePt t="17029" x="4184650" y="6483350"/>
          <p14:tracePt t="17037" x="4178300" y="6475413"/>
          <p14:tracePt t="17046" x="4173538" y="6472238"/>
          <p14:tracePt t="17053" x="4165600" y="6464300"/>
          <p14:tracePt t="17061" x="4159250" y="6457950"/>
          <p14:tracePt t="17069" x="4151313" y="6450013"/>
          <p14:tracePt t="17077" x="4148138" y="6442075"/>
          <p14:tracePt t="17085" x="4140200" y="6435725"/>
          <p14:tracePt t="17095" x="4132263" y="6419850"/>
          <p14:tracePt t="17101" x="4125913" y="6411913"/>
          <p14:tracePt t="17111" x="4121150" y="6405563"/>
          <p14:tracePt t="17119" x="4110038" y="6394450"/>
          <p14:tracePt t="17127" x="4106863" y="6386513"/>
          <p14:tracePt t="17135" x="4098925" y="6367463"/>
          <p14:tracePt t="17143" x="4087813" y="6334125"/>
          <p14:tracePt t="17152" x="4065588" y="6284913"/>
          <p14:tracePt t="17159" x="4032250" y="6218238"/>
          <p14:tracePt t="17167" x="3979863" y="6113463"/>
          <p14:tracePt t="17176" x="3911600" y="5940425"/>
          <p14:tracePt t="17183" x="3822700" y="5735638"/>
          <p14:tracePt t="17191" x="3724275" y="5502275"/>
          <p14:tracePt t="17199" x="3627438" y="5256213"/>
          <p14:tracePt t="17207" x="3541713" y="5008563"/>
          <p14:tracePt t="17215" x="3462338" y="4806950"/>
          <p14:tracePt t="17223" x="3402013" y="4622800"/>
          <p14:tracePt t="17231" x="3360738" y="4484688"/>
          <p14:tracePt t="17239" x="3327400" y="4376738"/>
          <p14:tracePt t="17247" x="3316288" y="4275138"/>
          <p14:tracePt t="17255" x="3308350" y="4214813"/>
          <p14:tracePt t="17263" x="3308350" y="4154488"/>
          <p14:tracePt t="17271" x="3308350" y="4102100"/>
          <p14:tracePt t="17279" x="3308350" y="4073525"/>
          <p14:tracePt t="17287" x="3308350" y="4049713"/>
          <p14:tracePt t="17295" x="3308350" y="4032250"/>
          <p14:tracePt t="17303" x="3308350" y="4024313"/>
          <p14:tracePt t="17312" x="3308350" y="4021138"/>
          <p14:tracePt t="17434" x="3302000" y="4005263"/>
          <p14:tracePt t="17441" x="3249613" y="3911600"/>
          <p14:tracePt t="17449" x="3203575" y="3729038"/>
          <p14:tracePt t="17457" x="3186113" y="3556000"/>
          <p14:tracePt t="17465" x="3186113" y="3387725"/>
          <p14:tracePt t="17473" x="3200400" y="3186113"/>
          <p14:tracePt t="17481" x="3230563" y="2976563"/>
          <p14:tracePt t="17489" x="3290888" y="2751138"/>
          <p14:tracePt t="17497" x="3365500" y="2519363"/>
          <p14:tracePt t="17505" x="3436938" y="2306638"/>
          <p14:tracePt t="17513" x="3530600" y="2084388"/>
          <p14:tracePt t="17521" x="3605213" y="1924050"/>
          <p14:tracePt t="17529" x="3671888" y="1808163"/>
          <p14:tracePt t="17537" x="3735388" y="1714500"/>
          <p14:tracePt t="17546" x="3781425" y="1651000"/>
          <p14:tracePt t="17553" x="3822700" y="1587500"/>
          <p14:tracePt t="17561" x="3859213" y="1538288"/>
          <p14:tracePt t="17569" x="3881438" y="1504950"/>
          <p14:tracePt t="17577" x="3903663" y="1485900"/>
          <p14:tracePt t="17585" x="3914775" y="1471613"/>
          <p14:tracePt t="17593" x="3933825" y="1463675"/>
          <p14:tracePt t="17601" x="3941763" y="1460500"/>
          <p14:tracePt t="17610" x="3944938" y="1455738"/>
          <p14:tracePt t="17723" x="3941763" y="1455738"/>
          <p14:tracePt t="17731" x="3930650" y="1463675"/>
          <p14:tracePt t="17739" x="3919538" y="1477963"/>
          <p14:tracePt t="17747" x="3919538" y="1490663"/>
          <p14:tracePt t="17755" x="3930650" y="1493838"/>
          <p14:tracePt t="17763" x="3941763" y="1497013"/>
          <p14:tracePt t="17771" x="3963988" y="1497013"/>
          <p14:tracePt t="17780" x="4002088" y="1501775"/>
          <p14:tracePt t="17787" x="4049713" y="1501775"/>
          <p14:tracePt t="17795" x="4102100" y="1482725"/>
          <p14:tracePt t="17803" x="4159250" y="1460500"/>
          <p14:tracePt t="17811" x="4192588" y="1422400"/>
          <p14:tracePt t="17819" x="4233863" y="1389063"/>
          <p14:tracePt t="17827" x="4267200" y="1358900"/>
          <p14:tracePt t="17835" x="4294188" y="1344613"/>
          <p14:tracePt t="17843" x="4308475" y="1339850"/>
          <p14:tracePt t="17852" x="4319588" y="1339850"/>
          <p14:tracePt t="17859" x="4322763" y="1339850"/>
          <p14:tracePt t="17867" x="4330700" y="1339850"/>
          <p14:tracePt t="17876" x="4341813" y="1347788"/>
          <p14:tracePt t="17883" x="4360863" y="1355725"/>
          <p14:tracePt t="17891" x="4394200" y="1370013"/>
          <p14:tracePt t="17899" x="4435475" y="1400175"/>
          <p14:tracePt t="17907" x="4473575" y="1422400"/>
          <p14:tracePt t="17917" x="4529138" y="1449388"/>
          <p14:tracePt t="17923" x="4578350" y="1466850"/>
          <p14:tracePt t="17931" x="4611688" y="1482725"/>
          <p14:tracePt t="17939" x="4641850" y="1493838"/>
          <p14:tracePt t="17947" x="4667250" y="1497013"/>
          <p14:tracePt t="17955" x="4683125" y="1497013"/>
          <p14:tracePt t="17965" x="4691063" y="1497013"/>
          <p14:tracePt t="17973" x="4697413" y="1497013"/>
          <p14:tracePt t="18037" x="4702175" y="1501775"/>
          <p14:tracePt t="18046" x="4702175" y="1504950"/>
          <p14:tracePt t="18053" x="4705350" y="1512888"/>
          <p14:tracePt t="18061" x="4708525" y="1519238"/>
          <p14:tracePt t="18069" x="4713288" y="1530350"/>
          <p14:tracePt t="18077" x="4719638" y="1546225"/>
          <p14:tracePt t="18085" x="4724400" y="1557338"/>
          <p14:tracePt t="18093" x="4735513" y="1576388"/>
          <p14:tracePt t="18101" x="4743450" y="1587500"/>
          <p14:tracePt t="18109" x="4746625" y="1598613"/>
          <p14:tracePt t="18143" x="4746625" y="1639888"/>
          <p14:tracePt t="18149" x="4746625" y="1647825"/>
          <p14:tracePt t="18157" x="4746625" y="1654175"/>
          <p14:tracePt t="18165" x="4743450" y="1654175"/>
          <p14:tracePt t="18173" x="4735513" y="1662113"/>
          <p14:tracePt t="18181" x="4724400" y="1665288"/>
          <p14:tracePt t="18189" x="4705350" y="1676400"/>
          <p14:tracePt t="18197" x="4683125" y="1681163"/>
          <p14:tracePt t="18205" x="4656138" y="1684338"/>
          <p14:tracePt t="18213" x="4625975" y="1692275"/>
          <p14:tracePt t="18221" x="4578350" y="1695450"/>
          <p14:tracePt t="18231" x="4533900" y="1695450"/>
          <p14:tracePt t="18237" x="4495800" y="1695450"/>
          <p14:tracePt t="18247" x="4457700" y="1695450"/>
          <p14:tracePt t="18255" x="4416425" y="1684338"/>
          <p14:tracePt t="18263" x="4387850" y="1673225"/>
          <p14:tracePt t="18271" x="4352925" y="1658938"/>
          <p14:tracePt t="18279" x="4319588" y="1639888"/>
          <p14:tracePt t="18287" x="4286250" y="1624013"/>
          <p14:tracePt t="18295" x="4259263" y="1609725"/>
          <p14:tracePt t="18303" x="4225925" y="1587500"/>
          <p14:tracePt t="18312" x="4200525" y="1557338"/>
          <p14:tracePt t="18319" x="4178300" y="1538288"/>
          <p14:tracePt t="18327" x="4162425" y="1512888"/>
          <p14:tracePt t="18335" x="4151313" y="1477963"/>
          <p14:tracePt t="18343" x="4151313" y="1455738"/>
          <p14:tracePt t="18351" x="4151313" y="1433513"/>
          <p14:tracePt t="18360" x="4151313" y="1414463"/>
          <p14:tracePt t="18367" x="4154488" y="1400175"/>
          <p14:tracePt t="18376" x="4165600" y="1377950"/>
          <p14:tracePt t="18383" x="4192588" y="1362075"/>
          <p14:tracePt t="18391" x="4217988" y="1347788"/>
          <p14:tracePt t="18399" x="4252913" y="1331913"/>
          <p14:tracePt t="18407" x="4286250" y="1314450"/>
          <p14:tracePt t="18415" x="4335463" y="1295400"/>
          <p14:tracePt t="18423" x="4379913" y="1284288"/>
          <p14:tracePt t="18431" x="4429125" y="1273175"/>
          <p14:tracePt t="18439" x="4473575" y="1262063"/>
          <p14:tracePt t="18447" x="4525963" y="1257300"/>
          <p14:tracePt t="18455" x="4578350" y="1250950"/>
          <p14:tracePt t="18463" x="4622800" y="1250950"/>
          <p14:tracePt t="18471" x="4664075" y="1257300"/>
          <p14:tracePt t="18480" x="4697413" y="1268413"/>
          <p14:tracePt t="18487" x="4727575" y="1284288"/>
          <p14:tracePt t="18495" x="4776788" y="1303338"/>
          <p14:tracePt t="18503" x="4824413" y="1320800"/>
          <p14:tracePt t="18511" x="4870450" y="1336675"/>
          <p14:tracePt t="18521" x="4933950" y="1362075"/>
          <p14:tracePt t="18529" x="4978400" y="1381125"/>
          <p14:tracePt t="18535" x="5027613" y="1397000"/>
          <p14:tracePt t="18546" x="5068888" y="1422400"/>
          <p14:tracePt t="18553" x="5102225" y="1438275"/>
          <p14:tracePt t="18561" x="5127625" y="1452563"/>
          <p14:tracePt t="18569" x="5146675" y="1466850"/>
          <p14:tracePt t="18577" x="5157788" y="1474788"/>
          <p14:tracePt t="18585" x="5173663" y="1490663"/>
          <p14:tracePt t="18593" x="5180013" y="1501775"/>
          <p14:tracePt t="18601" x="5184775" y="1519238"/>
          <p14:tracePt t="18609" x="5187950" y="1538288"/>
          <p14:tracePt t="18617" x="5192713" y="1549400"/>
          <p14:tracePt t="18626" x="5192713" y="1565275"/>
          <p14:tracePt t="18633" x="5192713" y="1579563"/>
          <p14:tracePt t="18641" x="5192713" y="1587500"/>
          <p14:tracePt t="18649" x="5187950" y="1595438"/>
          <p14:tracePt t="18657" x="5184775" y="1601788"/>
          <p14:tracePt t="18665" x="5180013" y="1601788"/>
          <p14:tracePt t="18673" x="5180013" y="1606550"/>
          <p14:tracePt t="18689" x="5180013" y="1609725"/>
          <p14:tracePt t="18697" x="5176838" y="1609725"/>
          <p14:tracePt t="18705" x="5173663" y="1612900"/>
          <p14:tracePt t="18713" x="5168900" y="1617663"/>
          <p14:tracePt t="18721" x="5165725" y="1620838"/>
          <p14:tracePt t="18729" x="5157788" y="1624013"/>
          <p14:tracePt t="18737" x="5151438" y="1628775"/>
          <p14:tracePt t="18746" x="5143500" y="1631950"/>
          <p14:tracePt t="18753" x="5132388" y="1631950"/>
          <p14:tracePt t="18761" x="5113338" y="1635125"/>
          <p14:tracePt t="18769" x="5099050" y="1635125"/>
          <p14:tracePt t="18777" x="5087938" y="1635125"/>
          <p14:tracePt t="18785" x="5072063" y="1635125"/>
          <p14:tracePt t="18793" x="5060950" y="1635125"/>
          <p14:tracePt t="18803" x="5057775" y="1635125"/>
          <p14:tracePt t="18817" x="5053013" y="1635125"/>
          <p14:tracePt t="18923" x="5053013" y="1631950"/>
          <p14:tracePt t="18931" x="5053013" y="1628775"/>
          <p14:tracePt t="18947" x="5053013" y="1624013"/>
          <p14:tracePt t="18980" x="5053013" y="1620838"/>
          <p14:tracePt t="19012" x="5053013" y="1617663"/>
          <p14:tracePt t="19035" x="5053013" y="1612900"/>
          <p14:tracePt t="19043" x="5053013" y="1609725"/>
          <p14:tracePt t="19051" x="5053013" y="1606550"/>
          <p14:tracePt t="19067" x="5053013" y="1601788"/>
          <p14:tracePt t="19293" x="5057775" y="1598613"/>
          <p14:tracePt t="19301" x="5060950" y="1595438"/>
          <p14:tracePt t="19309" x="5068888" y="1590675"/>
          <p14:tracePt t="19317" x="5075238" y="1587500"/>
          <p14:tracePt t="19326" x="5083175" y="1579563"/>
          <p14:tracePt t="19333" x="5091113" y="1571625"/>
          <p14:tracePt t="19341" x="5105400" y="1560513"/>
          <p14:tracePt t="19349" x="5113338" y="1554163"/>
          <p14:tracePt t="19357" x="5124450" y="1546225"/>
          <p14:tracePt t="19365" x="5127625" y="1543050"/>
          <p14:tracePt t="19375" x="5135563" y="1535113"/>
          <p14:tracePt t="19383" x="5140325" y="1530350"/>
          <p14:tracePt t="19389" x="5146675" y="1530350"/>
          <p14:tracePt t="19399" x="5151438" y="1530350"/>
          <p14:tracePt t="19407" x="5154613" y="1524000"/>
          <p14:tracePt t="19415" x="5162550" y="1519238"/>
          <p14:tracePt t="19423" x="5165725" y="1516063"/>
          <p14:tracePt t="19431" x="5173663" y="1512888"/>
          <p14:tracePt t="19439" x="5176838" y="1508125"/>
          <p14:tracePt t="19447" x="5184775" y="1504950"/>
          <p14:tracePt t="19455" x="5187950" y="1501775"/>
          <p14:tracePt t="19463" x="5192713" y="1497013"/>
          <p14:tracePt t="19480" x="5195888" y="1497013"/>
          <p14:tracePt t="19503" x="5195888" y="1493838"/>
          <p14:tracePt t="19559" x="5195888" y="1490663"/>
          <p14:tracePt t="19576" x="5195888" y="1485900"/>
          <p14:tracePt t="19591" x="5195888" y="1482725"/>
          <p14:tracePt t="19623" x="5195888" y="1477963"/>
          <p14:tracePt t="19631" x="5192713" y="1477963"/>
          <p14:tracePt t="19647" x="5187950" y="1477963"/>
          <p14:tracePt t="19663" x="5184775" y="1474788"/>
          <p14:tracePt t="19689" x="5180013" y="1474788"/>
          <p14:tracePt t="19714" x="5180013" y="1471613"/>
          <p14:tracePt t="19721" x="5176838" y="1471613"/>
          <p14:tracePt t="19801" x="5173663" y="1471613"/>
          <p14:tracePt t="19857" x="5168900" y="1471613"/>
          <p14:tracePt t="19881" x="5168900" y="1466850"/>
          <p14:tracePt t="19890" x="5165725" y="1466850"/>
          <p14:tracePt t="20753" x="5165725" y="1471613"/>
          <p14:tracePt t="22895" x="5168900" y="1466850"/>
          <p14:tracePt t="22904" x="5207000" y="1441450"/>
          <p14:tracePt t="22912" x="5259388" y="1414463"/>
          <p14:tracePt t="22919" x="5330825" y="1389063"/>
          <p14:tracePt t="22927" x="5408613" y="1355725"/>
          <p14:tracePt t="22935" x="5502275" y="1328738"/>
          <p14:tracePt t="22943" x="5637213" y="1295400"/>
          <p14:tracePt t="22951" x="5791200" y="1257300"/>
          <p14:tracePt t="22959" x="5937250" y="1231900"/>
          <p14:tracePt t="22967" x="6083300" y="1216025"/>
          <p14:tracePt t="22976" x="6224588" y="1198563"/>
          <p14:tracePt t="22983" x="6300788" y="1187450"/>
          <p14:tracePt t="22991" x="6367463" y="1179513"/>
          <p14:tracePt t="22999" x="6405563" y="1179513"/>
          <p14:tracePt t="23007" x="6430963" y="1174750"/>
          <p14:tracePt t="23015" x="6442075" y="1174750"/>
          <p14:tracePt t="23023" x="6445250" y="1174750"/>
          <p14:tracePt t="23031" x="6450013" y="1171575"/>
          <p14:tracePt t="23039" x="6453188" y="1171575"/>
          <p14:tracePt t="23047" x="6453188" y="1168400"/>
          <p14:tracePt t="23055" x="6457950" y="1168400"/>
          <p14:tracePt t="23064" x="6461125" y="1168400"/>
          <p14:tracePt t="23257" x="6457950" y="1168400"/>
          <p14:tracePt t="23265" x="6442075" y="1168400"/>
          <p14:tracePt t="23273" x="6427788" y="1171575"/>
          <p14:tracePt t="23281" x="6419850" y="1174750"/>
          <p14:tracePt t="23289" x="6419850" y="1179513"/>
          <p14:tracePt t="23297" x="6419850" y="1182688"/>
          <p14:tracePt t="23313" x="6427788" y="1187450"/>
          <p14:tracePt t="23321" x="6434138" y="1193800"/>
          <p14:tracePt t="23329" x="6453188" y="1204913"/>
          <p14:tracePt t="23337" x="6472238" y="1209675"/>
          <p14:tracePt t="23346" x="6502400" y="1220788"/>
          <p14:tracePt t="23353" x="6573838" y="1231900"/>
          <p14:tracePt t="23363" x="6640513" y="1239838"/>
          <p14:tracePt t="23371" x="6719888" y="1239838"/>
          <p14:tracePt t="23379" x="6800850" y="1239838"/>
          <p14:tracePt t="23388" x="6877050" y="1239838"/>
          <p14:tracePt t="23395" x="6951663" y="1235075"/>
          <p14:tracePt t="23404" x="7011988" y="1235075"/>
          <p14:tracePt t="23412" x="7056438" y="1227138"/>
          <p14:tracePt t="23419" x="7092950" y="1227138"/>
          <p14:tracePt t="23427" x="7112000" y="1223963"/>
          <p14:tracePt t="23435" x="7123113" y="1223963"/>
          <p14:tracePt t="23443" x="7131050" y="1223963"/>
          <p14:tracePt t="23459" x="7127875" y="1220788"/>
          <p14:tracePt t="23467" x="7123113" y="1216025"/>
          <p14:tracePt t="23476" x="7116763" y="1216025"/>
          <p14:tracePt t="24032" x="7119938" y="1216025"/>
          <p14:tracePt t="24040" x="7127875" y="1220788"/>
          <p14:tracePt t="24047" x="7134225" y="1227138"/>
          <p14:tracePt t="24056" x="7153275" y="1239838"/>
          <p14:tracePt t="24064" x="7161213" y="1246188"/>
          <p14:tracePt t="24071" x="7172325" y="1254125"/>
          <p14:tracePt t="24080" x="7180263" y="1257300"/>
          <p14:tracePt t="24087" x="7186613" y="1262063"/>
          <p14:tracePt t="24096" x="7191375" y="1265238"/>
          <p14:tracePt t="24104" x="7194550" y="1268413"/>
          <p14:tracePt t="24112" x="7202488" y="1273175"/>
          <p14:tracePt t="24119" x="7205663" y="1276350"/>
          <p14:tracePt t="24127" x="7210425" y="1284288"/>
          <p14:tracePt t="24135" x="7216775" y="1287463"/>
          <p14:tracePt t="24143" x="7224713" y="1295400"/>
          <p14:tracePt t="24151" x="7232650" y="1303338"/>
          <p14:tracePt t="24159" x="7239000" y="1309688"/>
          <p14:tracePt t="24168" x="7246938" y="1317625"/>
          <p14:tracePt t="24176" x="7262813" y="1320800"/>
          <p14:tracePt t="24183" x="7273925" y="1328738"/>
          <p14:tracePt t="24192" x="7285038" y="1336675"/>
          <p14:tracePt t="24199" x="7299325" y="1344613"/>
          <p14:tracePt t="24210" x="7310438" y="1347788"/>
          <p14:tracePt t="24218" x="7318375" y="1355725"/>
          <p14:tracePt t="24226" x="7326313" y="1355725"/>
          <p14:tracePt t="24233" x="7329488" y="1358900"/>
          <p14:tracePt t="24241" x="7332663" y="1362075"/>
          <p14:tracePt t="24250" x="7337425" y="1366838"/>
          <p14:tracePt t="24265" x="7340600" y="1366838"/>
          <p14:tracePt t="24273" x="7343775" y="1366838"/>
          <p14:tracePt t="24289" x="7348538" y="1370013"/>
          <p14:tracePt t="24297" x="7351713" y="1370013"/>
          <p14:tracePt t="24305" x="7354888" y="1370013"/>
          <p14:tracePt t="24314" x="7354888" y="1373188"/>
          <p14:tracePt t="24322" x="7359650" y="1373188"/>
          <p14:tracePt t="24409" x="7362825" y="1370013"/>
          <p14:tracePt t="24426" x="7367588" y="1370013"/>
          <p14:tracePt t="24433" x="7370763" y="1366838"/>
          <p14:tracePt t="24441" x="7378700" y="1366838"/>
          <p14:tracePt t="24449" x="7381875" y="1362075"/>
          <p14:tracePt t="24457" x="7389813" y="1358900"/>
          <p14:tracePt t="24465" x="7396163" y="1355725"/>
          <p14:tracePt t="24481" x="7404100" y="1350963"/>
          <p14:tracePt t="24490" x="7407275" y="1350963"/>
          <p14:tracePt t="24498" x="7412038" y="1347788"/>
          <p14:tracePt t="24513" x="7415213" y="1347788"/>
          <p14:tracePt t="25255" x="7415213" y="1344613"/>
          <p14:tracePt t="25263" x="7419975" y="1339850"/>
          <p14:tracePt t="25272" x="7426325" y="1336675"/>
          <p14:tracePt t="25280" x="7442200" y="1331913"/>
          <p14:tracePt t="25287" x="7459663" y="1325563"/>
          <p14:tracePt t="25295" x="7478713" y="1320800"/>
          <p14:tracePt t="25304" x="7489825" y="1317625"/>
          <p14:tracePt t="25312" x="7500938" y="1314450"/>
          <p14:tracePt t="25319" x="7516813" y="1306513"/>
          <p14:tracePt t="25328" x="7524750" y="1303338"/>
          <p14:tracePt t="25336" x="7535863" y="1303338"/>
          <p14:tracePt t="25344" x="7546975" y="1298575"/>
          <p14:tracePt t="25351" x="7558088" y="1298575"/>
          <p14:tracePt t="25361" x="7566025" y="1295400"/>
          <p14:tracePt t="25369" x="7583488" y="1287463"/>
          <p14:tracePt t="25377" x="7599363" y="1284288"/>
          <p14:tracePt t="25385" x="7621588" y="1273175"/>
          <p14:tracePt t="25393" x="7666038" y="1257300"/>
          <p14:tracePt t="25401" x="7715250" y="1243013"/>
          <p14:tracePt t="25410" x="7775575" y="1231900"/>
          <p14:tracePt t="25417" x="7834313" y="1220788"/>
          <p14:tracePt t="25426" x="7905750" y="1209675"/>
          <p14:tracePt t="25433" x="7958138" y="1201738"/>
          <p14:tracePt t="25441" x="8002588" y="1201738"/>
          <p14:tracePt t="25449" x="8032750" y="1201738"/>
          <p14:tracePt t="25458" x="8048625" y="1201738"/>
          <p14:tracePt t="25466" x="8054975" y="1201738"/>
          <p14:tracePt t="25473" x="8070850" y="1201738"/>
          <p14:tracePt t="25481" x="8074025" y="1201738"/>
          <p14:tracePt t="25538" x="8074025" y="1204913"/>
          <p14:tracePt t="25546" x="8070850" y="1204913"/>
          <p14:tracePt t="25692" x="8062913" y="1204913"/>
          <p14:tracePt t="25700" x="8054975" y="1201738"/>
          <p14:tracePt t="25707" x="8043863" y="1201738"/>
          <p14:tracePt t="25715" x="8037513" y="1201738"/>
          <p14:tracePt t="25723" x="8032750" y="1201738"/>
          <p14:tracePt t="25732" x="8029575" y="1204913"/>
          <p14:tracePt t="25740" x="8026400" y="1204913"/>
          <p14:tracePt t="25747" x="8026400" y="1209675"/>
          <p14:tracePt t="25756" x="8026400" y="1212850"/>
          <p14:tracePt t="25764" x="8021638" y="1216025"/>
          <p14:tracePt t="25771" x="8021638" y="1220788"/>
          <p14:tracePt t="25788" x="8021638" y="1223963"/>
          <p14:tracePt t="25795" x="8021638" y="1227138"/>
          <p14:tracePt t="25812" x="8026400" y="1231900"/>
          <p14:tracePt t="25843" x="8026400" y="1235075"/>
          <p14:tracePt t="25852" x="8026400" y="1239838"/>
          <p14:tracePt t="26133" x="8021638" y="1243013"/>
          <p14:tracePt t="26141" x="8018463" y="1246188"/>
          <p14:tracePt t="26149" x="8010525" y="1246188"/>
          <p14:tracePt t="26158" x="8007350" y="1246188"/>
          <p14:tracePt t="26166" x="7999413" y="1246188"/>
          <p14:tracePt t="26174" x="7996238" y="1246188"/>
          <p14:tracePt t="26181" x="7991475" y="1250950"/>
          <p14:tracePt t="26391" x="7988300" y="1250950"/>
          <p14:tracePt t="26400" x="7985125" y="1250950"/>
          <p14:tracePt t="26407" x="7980363" y="1250950"/>
          <p14:tracePt t="26424" x="7977188" y="1250950"/>
          <p14:tracePt t="26431" x="7969250" y="1250950"/>
          <p14:tracePt t="26439" x="7950200" y="1250950"/>
          <p14:tracePt t="26447" x="7939088" y="1250950"/>
          <p14:tracePt t="26457" x="7927975" y="1250950"/>
          <p14:tracePt t="26463" x="7916863" y="1250950"/>
          <p14:tracePt t="26471" x="7897813" y="1250950"/>
          <p14:tracePt t="26481" x="7875588" y="1250950"/>
          <p14:tracePt t="26489" x="7845425" y="1250950"/>
          <p14:tracePt t="26498" x="7793038" y="1254125"/>
          <p14:tracePt t="26505" x="7734300" y="1254125"/>
          <p14:tracePt t="26514" x="7651750" y="1254125"/>
          <p14:tracePt t="26522" x="7546975" y="1262063"/>
          <p14:tracePt t="26530" x="7381875" y="1262063"/>
          <p14:tracePt t="26538" x="7169150" y="1262063"/>
          <p14:tracePt t="26546" x="6924675" y="1262063"/>
          <p14:tracePt t="26553" x="6648450" y="1254125"/>
          <p14:tracePt t="26562" x="6405563" y="1254125"/>
          <p14:tracePt t="26569" x="6146800" y="1254125"/>
          <p14:tracePt t="26577" x="5903913" y="1254125"/>
          <p14:tracePt t="26585" x="5705475" y="1254125"/>
          <p14:tracePt t="26593" x="5532438" y="1243013"/>
          <p14:tracePt t="26601" x="5449888" y="1239838"/>
          <p14:tracePt t="26610" x="5383213" y="1223963"/>
          <p14:tracePt t="26617" x="5356225" y="1216025"/>
          <p14:tracePt t="26626" x="5345113" y="1204913"/>
          <p14:tracePt t="26642" x="5345113" y="1198563"/>
          <p14:tracePt t="26649" x="5356225" y="1190625"/>
          <p14:tracePt t="26658" x="5367338" y="1182688"/>
          <p14:tracePt t="26666" x="5383213" y="1179513"/>
          <p14:tracePt t="26674" x="5394325" y="1174750"/>
          <p14:tracePt t="26876" x="5386388" y="1179513"/>
          <p14:tracePt t="26884" x="5372100" y="1193800"/>
          <p14:tracePt t="26892" x="5353050" y="1209675"/>
          <p14:tracePt t="26899" x="5326063" y="1227138"/>
          <p14:tracePt t="26908" x="5300663" y="1243013"/>
          <p14:tracePt t="26915" x="5281613" y="1257300"/>
          <p14:tracePt t="26924" x="5256213" y="1276350"/>
          <p14:tracePt t="26931" x="5221288" y="1298575"/>
          <p14:tracePt t="26939" x="5180013" y="1314450"/>
          <p14:tracePt t="26948" x="5140325" y="1325563"/>
          <p14:tracePt t="26956" x="5110163" y="1336675"/>
          <p14:tracePt t="26964" x="5091113" y="1339850"/>
          <p14:tracePt t="26971" x="5080000" y="1344613"/>
          <p14:tracePt t="27004" x="5087938" y="1347788"/>
          <p14:tracePt t="27011" x="5121275" y="1347788"/>
          <p14:tracePt t="27021" x="5165725" y="1347788"/>
          <p14:tracePt t="27027" x="5232400" y="1347788"/>
          <p14:tracePt t="27035" x="5308600" y="1347788"/>
          <p14:tracePt t="27043" x="5375275" y="1347788"/>
          <p14:tracePt t="27051" x="5457825" y="1331913"/>
          <p14:tracePt t="27059" x="5524500" y="1328738"/>
          <p14:tracePt t="27069" x="5600700" y="1320800"/>
          <p14:tracePt t="27077" x="5675313" y="1309688"/>
          <p14:tracePt t="27086" x="5734050" y="1303338"/>
          <p14:tracePt t="27093" x="5810250" y="1295400"/>
          <p14:tracePt t="27102" x="5868988" y="1292225"/>
          <p14:tracePt t="27110" x="5945188" y="1284288"/>
          <p14:tracePt t="27143" x="6149975" y="1276350"/>
          <p14:tracePt t="27149" x="6188075" y="1279525"/>
          <p14:tracePt t="27157" x="6218238" y="1279525"/>
          <p14:tracePt t="27166" x="6246813" y="1279525"/>
          <p14:tracePt t="27174" x="6276975" y="1279525"/>
          <p14:tracePt t="27182" x="6300788" y="1279525"/>
          <p14:tracePt t="27190" x="6326188" y="1279525"/>
          <p14:tracePt t="27198" x="6340475" y="1279525"/>
          <p14:tracePt t="27206" x="6359525" y="1279525"/>
          <p14:tracePt t="27214" x="6370638" y="1279525"/>
          <p14:tracePt t="27222" x="6378575" y="1279525"/>
          <p14:tracePt t="27230" x="6386513" y="1279525"/>
          <p14:tracePt t="27238" x="6392863" y="1284288"/>
          <p14:tracePt t="27246" x="6397625" y="1284288"/>
          <p14:tracePt t="27253" x="6400800" y="1284288"/>
          <p14:tracePt t="27261" x="6408738" y="1284288"/>
          <p14:tracePt t="27277" x="6411913" y="1284288"/>
          <p14:tracePt t="27286" x="6416675" y="1284288"/>
          <p14:tracePt t="27301" x="6416675" y="1279525"/>
          <p14:tracePt t="27310" x="6419850" y="1276350"/>
          <p14:tracePt t="27318" x="6427788" y="1276350"/>
          <p14:tracePt t="27327" x="6438900" y="1268413"/>
          <p14:tracePt t="27336" x="6457950" y="1262063"/>
          <p14:tracePt t="27343" x="6486525" y="1254125"/>
          <p14:tracePt t="27350" x="6521450" y="1250950"/>
          <p14:tracePt t="27359" x="6543675" y="1246188"/>
          <p14:tracePt t="27367" x="6562725" y="1235075"/>
          <p14:tracePt t="27376" x="6573838" y="1235075"/>
          <p14:tracePt t="27384" x="6577013" y="1235075"/>
          <p14:tracePt t="27416" x="6573838" y="1235075"/>
          <p14:tracePt t="27424" x="6557963" y="1235075"/>
          <p14:tracePt t="27432" x="6527800" y="1231900"/>
          <p14:tracePt t="27440" x="6505575" y="1231900"/>
          <p14:tracePt t="27448" x="6483350" y="1231900"/>
          <p14:tracePt t="27456" x="6475413" y="1231900"/>
          <p14:tracePt t="27464" x="6469063" y="1231900"/>
          <p14:tracePt t="27504" x="6464300" y="1231900"/>
          <p14:tracePt t="27519" x="6469063" y="1231900"/>
          <p14:tracePt t="27528" x="6510338" y="1231900"/>
          <p14:tracePt t="27536" x="6584950" y="1239838"/>
          <p14:tracePt t="27543" x="6684963" y="1239838"/>
          <p14:tracePt t="27552" x="6783388" y="1246188"/>
          <p14:tracePt t="27559" x="6894513" y="1243013"/>
          <p14:tracePt t="27568" x="6985000" y="1243013"/>
          <p14:tracePt t="27576" x="7059613" y="1235075"/>
          <p14:tracePt t="27584" x="7104063" y="1235075"/>
          <p14:tracePt t="27592" x="7142163" y="1235075"/>
          <p14:tracePt t="27600" x="7169150" y="1235075"/>
          <p14:tracePt t="27607" x="7183438" y="1235075"/>
          <p14:tracePt t="27616" x="7186613" y="1235075"/>
          <p14:tracePt t="27624" x="7191375" y="1235075"/>
          <p14:tracePt t="27649" x="7186613" y="1231900"/>
          <p14:tracePt t="27762" x="7183438" y="1231900"/>
          <p14:tracePt t="27770" x="7169150" y="1231900"/>
          <p14:tracePt t="27777" x="7142163" y="1231900"/>
          <p14:tracePt t="27786" x="7131050" y="1243013"/>
          <p14:tracePt t="27793" x="7127875" y="1273175"/>
          <p14:tracePt t="27802" x="7145338" y="1292225"/>
          <p14:tracePt t="27810" x="7186613" y="1320800"/>
          <p14:tracePt t="27818" x="7227888" y="1350963"/>
          <p14:tracePt t="27826" x="7280275" y="1370013"/>
          <p14:tracePt t="27834" x="7343775" y="1384300"/>
          <p14:tracePt t="27842" x="7396163" y="1403350"/>
          <p14:tracePt t="27850" x="7456488" y="1422400"/>
          <p14:tracePt t="27858" x="7513638" y="1433513"/>
          <p14:tracePt t="27866" x="7550150" y="1441450"/>
          <p14:tracePt t="27873" x="7599363" y="1460500"/>
          <p14:tracePt t="27882" x="7635875" y="1463675"/>
          <p14:tracePt t="27910" x="7718425" y="1485900"/>
          <p14:tracePt t="27915" x="7740650" y="1490663"/>
          <p14:tracePt t="27924" x="7767638" y="1493838"/>
          <p14:tracePt t="27932" x="7781925" y="1497013"/>
          <p14:tracePt t="27940" x="7808913" y="1504950"/>
          <p14:tracePt t="27948" x="7820025" y="1508125"/>
          <p14:tracePt t="27956" x="7827963" y="1512888"/>
          <p14:tracePt t="27964" x="7831138" y="1512888"/>
          <p14:tracePt t="27988" x="7823200" y="1512888"/>
          <p14:tracePt t="27996" x="7812088" y="1512888"/>
          <p14:tracePt t="28004" x="7800975" y="1508125"/>
          <p14:tracePt t="28012" x="7781925" y="1501775"/>
          <p14:tracePt t="28020" x="7759700" y="1497013"/>
          <p14:tracePt t="28027" x="7740650" y="1493838"/>
          <p14:tracePt t="28036" x="7723188" y="1485900"/>
          <p14:tracePt t="28044" x="7704138" y="1474788"/>
          <p14:tracePt t="28052" x="7693025" y="1466850"/>
          <p14:tracePt t="28060" x="7685088" y="1460500"/>
          <p14:tracePt t="28068" x="7681913" y="1444625"/>
          <p14:tracePt t="28076" x="7681913" y="1430338"/>
          <p14:tracePt t="28083" x="7681913" y="1411288"/>
          <p14:tracePt t="28092" x="7696200" y="1392238"/>
          <p14:tracePt t="28100" x="7723188" y="1377950"/>
          <p14:tracePt t="28108" x="7756525" y="1355725"/>
          <p14:tracePt t="28115" x="7789863" y="1336675"/>
          <p14:tracePt t="28123" x="7823200" y="1314450"/>
          <p14:tracePt t="28131" x="7861300" y="1298575"/>
          <p14:tracePt t="28140" x="7894638" y="1292225"/>
          <p14:tracePt t="28148" x="7924800" y="1284288"/>
          <p14:tracePt t="28156" x="7950200" y="1273175"/>
          <p14:tracePt t="28164" x="7985125" y="1265238"/>
          <p14:tracePt t="28172" x="7999413" y="1265238"/>
          <p14:tracePt t="28180" x="8013700" y="1265238"/>
          <p14:tracePt t="28188" x="8032750" y="1265238"/>
          <p14:tracePt t="28196" x="8051800" y="1268413"/>
          <p14:tracePt t="28205" x="8074025" y="1273175"/>
          <p14:tracePt t="28213" x="8104188" y="1276350"/>
          <p14:tracePt t="28222" x="8137525" y="1284288"/>
          <p14:tracePt t="28230" x="8159750" y="1287463"/>
          <p14:tracePt t="28238" x="8178800" y="1292225"/>
          <p14:tracePt t="28246" x="8189913" y="1292225"/>
          <p14:tracePt t="28253" x="8194675" y="1295400"/>
          <p14:tracePt t="28261" x="8194675" y="1298575"/>
          <p14:tracePt t="28269" x="8183563" y="1306513"/>
          <p14:tracePt t="28277" x="8167688" y="1314450"/>
          <p14:tracePt t="28286" x="8134350" y="1320800"/>
          <p14:tracePt t="28293" x="8089900" y="1320800"/>
          <p14:tracePt t="28302" x="8037513" y="1325563"/>
          <p14:tracePt t="28310" x="7991475" y="1325563"/>
          <p14:tracePt t="28318" x="7954963" y="1325563"/>
          <p14:tracePt t="28326" x="7924800" y="1325563"/>
          <p14:tracePt t="28334" x="7891463" y="1325563"/>
          <p14:tracePt t="28341" x="7864475" y="1314450"/>
          <p14:tracePt t="28350" x="7845425" y="1306513"/>
          <p14:tracePt t="28357" x="7816850" y="1287463"/>
          <p14:tracePt t="28366" x="7789863" y="1276350"/>
          <p14:tracePt t="28373" x="7762875" y="1262063"/>
          <p14:tracePt t="28382" x="7745413" y="1254125"/>
          <p14:tracePt t="28389" x="7740650" y="1250950"/>
          <p14:tracePt t="28422" x="7745413" y="1250950"/>
          <p14:tracePt t="28430" x="7756525" y="1257300"/>
          <p14:tracePt t="28438" x="7781925" y="1268413"/>
          <p14:tracePt t="28445" x="7804150" y="1276350"/>
          <p14:tracePt t="28454" x="7839075" y="1295400"/>
          <p14:tracePt t="28461" x="7872413" y="1306513"/>
          <p14:tracePt t="28470" x="7913688" y="1320800"/>
          <p14:tracePt t="28477" x="7943850" y="1331913"/>
          <p14:tracePt t="28488" x="7969250" y="1344613"/>
          <p14:tracePt t="28493" x="7980363" y="1350963"/>
          <p14:tracePt t="28504" x="7991475" y="1358900"/>
          <p14:tracePt t="28512" x="7991475" y="1366838"/>
          <p14:tracePt t="28520" x="7985125" y="1373188"/>
          <p14:tracePt t="28528" x="7977188" y="1381125"/>
          <p14:tracePt t="28536" x="7966075" y="1392238"/>
          <p14:tracePt t="28543" x="7954963" y="1397000"/>
          <p14:tracePt t="28552" x="7939088" y="1403350"/>
          <p14:tracePt t="28559" x="7927975" y="1408113"/>
          <p14:tracePt t="28568" x="7916863" y="1411288"/>
          <p14:tracePt t="28576" x="7897813" y="1411288"/>
          <p14:tracePt t="28584" x="7875588" y="1411288"/>
          <p14:tracePt t="28592" x="7861300" y="1411288"/>
          <p14:tracePt t="28600" x="7842250" y="1408113"/>
          <p14:tracePt t="28607" x="7823200" y="1403350"/>
          <p14:tracePt t="28615" x="7804150" y="1389063"/>
          <p14:tracePt t="28623" x="7793038" y="1377950"/>
          <p14:tracePt t="28631" x="7775575" y="1366838"/>
          <p14:tracePt t="28640" x="7759700" y="1347788"/>
          <p14:tracePt t="28648" x="7737475" y="1325563"/>
          <p14:tracePt t="28655" x="7729538" y="1295400"/>
          <p14:tracePt t="28663" x="7729538" y="1268413"/>
          <p14:tracePt t="28671" x="7729538" y="1254125"/>
          <p14:tracePt t="28680" x="7740650" y="1239838"/>
          <p14:tracePt t="28687" x="7767638" y="1227138"/>
          <p14:tracePt t="28696" x="7804150" y="1223963"/>
          <p14:tracePt t="28704" x="7834313" y="1223963"/>
          <p14:tracePt t="28712" x="7875588" y="1223963"/>
          <p14:tracePt t="28720" x="7935913" y="1231900"/>
          <p14:tracePt t="28728" x="7988300" y="1239838"/>
          <p14:tracePt t="28735" x="8040688" y="1243013"/>
          <p14:tracePt t="28743" x="8081963" y="1250950"/>
          <p14:tracePt t="28751" x="8096250" y="1254125"/>
          <p14:tracePt t="28759" x="8104188" y="1262063"/>
          <p14:tracePt t="28770" x="8104188" y="1268413"/>
          <p14:tracePt t="28777" x="8101013" y="1279525"/>
          <p14:tracePt t="28786" x="8070850" y="1295400"/>
          <p14:tracePt t="28793" x="8043863" y="1314450"/>
          <p14:tracePt t="28802" x="8010525" y="1320800"/>
          <p14:tracePt t="28810" x="7974013" y="1331913"/>
          <p14:tracePt t="28818" x="7921625" y="1339850"/>
          <p14:tracePt t="28826" x="7872413" y="1347788"/>
          <p14:tracePt t="28834" x="7827963" y="1347788"/>
          <p14:tracePt t="28842" x="7789863" y="1344613"/>
          <p14:tracePt t="28850" x="7759700" y="1339850"/>
          <p14:tracePt t="28858" x="7726363" y="1331913"/>
          <p14:tracePt t="28866" x="7704138" y="1328738"/>
          <p14:tracePt t="28874" x="7670800" y="1314450"/>
          <p14:tracePt t="28882" x="7643813" y="1295400"/>
          <p14:tracePt t="28890" x="7610475" y="1279525"/>
          <p14:tracePt t="28898" x="7583488" y="1265238"/>
          <p14:tracePt t="28906" x="7566025" y="1250950"/>
          <p14:tracePt t="28914" x="7550150" y="1235075"/>
          <p14:tracePt t="28921" x="7550150" y="1231900"/>
          <p14:tracePt t="28930" x="7553325" y="1231900"/>
          <p14:tracePt t="28938" x="7566025" y="1223963"/>
          <p14:tracePt t="28946" x="7588250" y="1223963"/>
          <p14:tracePt t="28954" x="7640638" y="1223963"/>
          <p14:tracePt t="28962" x="7715250" y="1223963"/>
          <p14:tracePt t="28970" x="7789863" y="1223963"/>
          <p14:tracePt t="28977" x="7872413" y="1223963"/>
          <p14:tracePt t="28986" x="7947025" y="1223963"/>
          <p14:tracePt t="28993" x="8021638" y="1223963"/>
          <p14:tracePt t="29002" x="8085138" y="1223963"/>
          <p14:tracePt t="29010" x="8126413" y="1223963"/>
          <p14:tracePt t="29018" x="8142288" y="1223963"/>
          <p14:tracePt t="29026" x="8148638" y="1223963"/>
          <p14:tracePt t="29034" x="8148638" y="1231900"/>
          <p14:tracePt t="29044" x="8142288" y="1239838"/>
          <p14:tracePt t="29052" x="8123238" y="1243013"/>
          <p14:tracePt t="29058" x="8101013" y="1246188"/>
          <p14:tracePt t="29067" x="8070850" y="1246188"/>
          <p14:tracePt t="29076" x="8026400" y="1250950"/>
          <p14:tracePt t="29084" x="7985125" y="1250950"/>
          <p14:tracePt t="29092" x="7947025" y="1250950"/>
          <p14:tracePt t="29100" x="7916863" y="1250950"/>
          <p14:tracePt t="29108" x="7905750" y="1250950"/>
          <p14:tracePt t="29116" x="7902575" y="1250950"/>
          <p14:tracePt t="29156" x="7908925" y="1250950"/>
          <p14:tracePt t="29164" x="7932738" y="1257300"/>
          <p14:tracePt t="29172" x="7958138" y="1265238"/>
          <p14:tracePt t="29180" x="7988300" y="1268413"/>
          <p14:tracePt t="29188" x="8010525" y="1268413"/>
          <p14:tracePt t="29196" x="8029575" y="1273175"/>
          <p14:tracePt t="29204" x="8040688" y="1273175"/>
          <p14:tracePt t="29212" x="8043863" y="1276350"/>
          <p14:tracePt t="29220" x="8043863" y="1279525"/>
          <p14:tracePt t="29236" x="8040688" y="1284288"/>
          <p14:tracePt t="29244" x="8032750" y="1284288"/>
          <p14:tracePt t="29252" x="8021638" y="1284288"/>
          <p14:tracePt t="29260" x="8007350" y="1284288"/>
          <p14:tracePt t="29268" x="7988300" y="1284288"/>
          <p14:tracePt t="29275" x="7974013" y="1284288"/>
          <p14:tracePt t="29284" x="7954963" y="1284288"/>
          <p14:tracePt t="29292" x="7947025" y="1284288"/>
          <p14:tracePt t="29300" x="7939088" y="1284288"/>
          <p14:tracePt t="29308" x="7935913" y="1284288"/>
          <p14:tracePt t="29398" x="7932738" y="1284288"/>
          <p14:tracePt t="29422" x="7924800" y="1279525"/>
          <p14:tracePt t="29430" x="7921625" y="1276350"/>
          <p14:tracePt t="29438" x="7916863" y="1276350"/>
          <p14:tracePt t="29446" x="7913688" y="1276350"/>
          <p14:tracePt t="29453" x="7908925" y="1273175"/>
          <p14:tracePt t="29470" x="7902575" y="1273175"/>
          <p14:tracePt t="29478" x="7886700" y="1276350"/>
          <p14:tracePt t="29486" x="7883525" y="1276350"/>
          <p14:tracePt t="29493" x="7869238" y="1276350"/>
          <p14:tracePt t="29502" x="7861300" y="1276350"/>
          <p14:tracePt t="29510" x="7856538" y="1276350"/>
          <p14:tracePt t="29517" x="7853363" y="1276350"/>
          <p14:tracePt t="29526" x="7850188" y="1276350"/>
          <p14:tracePt t="29534" x="7845425" y="1276350"/>
          <p14:tracePt t="29542" x="7839075" y="1276350"/>
          <p14:tracePt t="29558" x="7834313" y="1276350"/>
          <p14:tracePt t="29582" x="7831138" y="1276350"/>
          <p14:tracePt t="29589" x="7831138" y="1273175"/>
          <p14:tracePt t="29598" x="7827963" y="1273175"/>
          <p14:tracePt t="29606" x="7823200" y="1273175"/>
          <p14:tracePt t="29616" x="7816850" y="1273175"/>
          <p14:tracePt t="29622" x="7812088" y="1273175"/>
          <p14:tracePt t="29631" x="7808913" y="1273175"/>
          <p14:tracePt t="29640" x="7804150" y="1273175"/>
          <p14:tracePt t="29648" x="7800975" y="1273175"/>
          <p14:tracePt t="29656" x="7797800" y="1276350"/>
          <p14:tracePt t="30284" x="7808913" y="1284288"/>
          <p14:tracePt t="30292" x="7831138" y="1284288"/>
          <p14:tracePt t="30300" x="7861300" y="1292225"/>
          <p14:tracePt t="30308" x="7891463" y="1295400"/>
          <p14:tracePt t="30316" x="7932738" y="1295400"/>
          <p14:tracePt t="30324" x="7977188" y="1295400"/>
          <p14:tracePt t="30332" x="8021638" y="1295400"/>
          <p14:tracePt t="30339" x="8059738" y="1303338"/>
          <p14:tracePt t="30347" x="8096250" y="1303338"/>
          <p14:tracePt t="30356" x="8115300" y="1298575"/>
          <p14:tracePt t="30364" x="8126413" y="1298575"/>
          <p14:tracePt t="30372" x="8131175" y="1298575"/>
          <p14:tracePt t="30396" x="8126413" y="1303338"/>
          <p14:tracePt t="30404" x="8115300" y="1306513"/>
          <p14:tracePt t="30412" x="8096250" y="1309688"/>
          <p14:tracePt t="30420" x="8066088" y="1317625"/>
          <p14:tracePt t="30427" x="8013700" y="1328738"/>
          <p14:tracePt t="30436" x="7966075" y="1331913"/>
          <p14:tracePt t="30443" x="7913688" y="1339850"/>
          <p14:tracePt t="30452" x="7875588" y="1339850"/>
          <p14:tracePt t="30460" x="7823200" y="1347788"/>
          <p14:tracePt t="30468" x="7778750" y="1350963"/>
          <p14:tracePt t="30476" x="7726363" y="1358900"/>
          <p14:tracePt t="30486" x="7658100" y="1362075"/>
          <p14:tracePt t="30493" x="7577138" y="1362075"/>
          <p14:tracePt t="30502" x="7459663" y="1370013"/>
          <p14:tracePt t="30510" x="7337425" y="1370013"/>
          <p14:tracePt t="30518" x="7138988" y="1370013"/>
          <p14:tracePt t="30526" x="6940550" y="1370013"/>
          <p14:tracePt t="30534" x="6726238" y="1366838"/>
          <p14:tracePt t="30542" x="6483350" y="1366838"/>
          <p14:tracePt t="30550" x="6235700" y="1366838"/>
          <p14:tracePt t="30558" x="5978525" y="1370013"/>
          <p14:tracePt t="30566" x="5746750" y="1381125"/>
          <p14:tracePt t="30574" x="5559425" y="1392238"/>
          <p14:tracePt t="30581" x="5424488" y="1392238"/>
          <p14:tracePt t="30590" x="5326063" y="1397000"/>
          <p14:tracePt t="30598" x="5251450" y="1403350"/>
          <p14:tracePt t="30606" x="5210175" y="1411288"/>
          <p14:tracePt t="30613" x="5187950" y="1411288"/>
          <p14:tracePt t="30622" x="5180013" y="1411288"/>
          <p14:tracePt t="30630" x="5176838" y="1411288"/>
          <p14:tracePt t="30653" x="5173663" y="1414463"/>
          <p14:tracePt t="30670" x="5168900" y="1419225"/>
          <p14:tracePt t="30686" x="5165725" y="1419225"/>
          <p14:tracePt t="30702" x="5162550" y="1422400"/>
          <p14:tracePt t="30710" x="5157788" y="1422400"/>
          <p14:tracePt t="30718" x="5151438" y="1425575"/>
          <p14:tracePt t="30734" x="5143500" y="1425575"/>
          <p14:tracePt t="30742" x="5135563" y="1430338"/>
          <p14:tracePt t="30750" x="5127625" y="1430338"/>
          <p14:tracePt t="30758" x="5124450" y="1433513"/>
          <p14:tracePt t="30768" x="5116513" y="1433513"/>
          <p14:tracePt t="30776" x="5113338" y="1438275"/>
          <p14:tracePt t="30784" x="5110163" y="1438275"/>
          <p14:tracePt t="30951" x="5113338" y="1438275"/>
          <p14:tracePt t="30960" x="5132388" y="1433513"/>
          <p14:tracePt t="30968" x="5168900" y="1425575"/>
          <p14:tracePt t="30976" x="5214938" y="1422400"/>
          <p14:tracePt t="30984" x="5278438" y="1414463"/>
          <p14:tracePt t="30992" x="5349875" y="1414463"/>
          <p14:tracePt t="31000" x="5430838" y="1414463"/>
          <p14:tracePt t="31008" x="5581650" y="1400175"/>
          <p14:tracePt t="31016" x="5768975" y="1389063"/>
          <p14:tracePt t="31024" x="6019800" y="1358900"/>
          <p14:tracePt t="31032" x="6284913" y="1325563"/>
          <p14:tracePt t="31040" x="6550025" y="1295400"/>
          <p14:tracePt t="31050" x="6816725" y="1262063"/>
          <p14:tracePt t="31058" x="7078663" y="1231900"/>
          <p14:tracePt t="31066" x="7343775" y="1198563"/>
          <p14:tracePt t="31074" x="7594600" y="1168400"/>
          <p14:tracePt t="31082" x="7812088" y="1157288"/>
          <p14:tracePt t="31089" x="8013700" y="1138238"/>
          <p14:tracePt t="31098" x="8142288" y="1130300"/>
          <p14:tracePt t="31106" x="8216900" y="1119188"/>
          <p14:tracePt t="31114" x="8253413" y="1119188"/>
          <p14:tracePt t="31122" x="8264525" y="1119188"/>
          <p14:tracePt t="31138" x="8258175" y="1119188"/>
          <p14:tracePt t="31145" x="8239125" y="1119188"/>
          <p14:tracePt t="31154" x="8216900" y="1119188"/>
          <p14:tracePt t="31162" x="8186738" y="1119188"/>
          <p14:tracePt t="31170" x="8164513" y="1119188"/>
          <p14:tracePt t="31178" x="8134350" y="1119188"/>
          <p14:tracePt t="31186" x="8112125" y="1119188"/>
          <p14:tracePt t="31193" x="8093075" y="1116013"/>
          <p14:tracePt t="31201" x="8085138" y="1116013"/>
          <p14:tracePt t="31210" x="8066088" y="1108075"/>
          <p14:tracePt t="31218" x="8054975" y="1108075"/>
          <p14:tracePt t="31226" x="8048625" y="1108075"/>
          <p14:tracePt t="31234" x="8040688" y="1108075"/>
          <p14:tracePt t="31242" x="8032750" y="1108075"/>
          <p14:tracePt t="31257" x="8029575" y="1108075"/>
          <p14:tracePt t="31265" x="8026400" y="1111250"/>
          <p14:tracePt t="31282" x="8018463" y="1116013"/>
          <p14:tracePt t="31290" x="8010525" y="1119188"/>
          <p14:tracePt t="31298" x="7999413" y="1127125"/>
          <p14:tracePt t="31306" x="7974013" y="1133475"/>
          <p14:tracePt t="31314" x="7950200" y="1141413"/>
          <p14:tracePt t="31322" x="7908925" y="1152525"/>
          <p14:tracePt t="31332" x="7872413" y="1163638"/>
          <p14:tracePt t="31340" x="7812088" y="1171575"/>
          <p14:tracePt t="31348" x="7748588" y="1182688"/>
          <p14:tracePt t="31356" x="7688263" y="1193800"/>
          <p14:tracePt t="31364" x="7613650" y="1201738"/>
          <p14:tracePt t="31372" x="7546975" y="1212850"/>
          <p14:tracePt t="31380" x="7464425" y="1220788"/>
          <p14:tracePt t="31387" x="7381875" y="1220788"/>
          <p14:tracePt t="31396" x="7307263" y="1220788"/>
          <p14:tracePt t="31404" x="7216775" y="1220788"/>
          <p14:tracePt t="31412" x="7142163" y="1231900"/>
          <p14:tracePt t="31419" x="7037388" y="1239838"/>
          <p14:tracePt t="31428" x="6940550" y="1246188"/>
          <p14:tracePt t="31436" x="6842125" y="1254125"/>
          <p14:tracePt t="31443" x="6764338" y="1254125"/>
          <p14:tracePt t="31452" x="6689725" y="1254125"/>
          <p14:tracePt t="31460" x="6615113" y="1250950"/>
          <p14:tracePt t="31468" x="6562725" y="1246188"/>
          <p14:tracePt t="31476" x="6527800" y="1239838"/>
          <p14:tracePt t="31483" x="6510338" y="1231900"/>
          <p14:tracePt t="31492" x="6502400" y="1227138"/>
          <p14:tracePt t="31500" x="6502400" y="1209675"/>
          <p14:tracePt t="31508" x="6505575" y="1198563"/>
          <p14:tracePt t="31516" x="6527800" y="1179513"/>
          <p14:tracePt t="31524" x="6538913" y="1163638"/>
          <p14:tracePt t="31532" x="6554788" y="1152525"/>
          <p14:tracePt t="31540" x="6557963" y="1146175"/>
          <p14:tracePt t="31548" x="6557963" y="1141413"/>
          <p14:tracePt t="31686" x="6550025" y="1141413"/>
          <p14:tracePt t="31693" x="6513513" y="1149350"/>
          <p14:tracePt t="31702" x="6438900" y="1160463"/>
          <p14:tracePt t="31710" x="6318250" y="1190625"/>
          <p14:tracePt t="31718" x="6183313" y="1216025"/>
          <p14:tracePt t="31726" x="5962650" y="1246188"/>
          <p14:tracePt t="31733" x="5730875" y="1265238"/>
          <p14:tracePt t="31742" x="5513388" y="1287463"/>
          <p14:tracePt t="31750" x="5267325" y="1295400"/>
          <p14:tracePt t="31758" x="5049838" y="1306513"/>
          <p14:tracePt t="31765" x="4837113" y="1317625"/>
          <p14:tracePt t="31774" x="4633913" y="1325563"/>
          <p14:tracePt t="31782" x="4416425" y="1336675"/>
          <p14:tracePt t="31790" x="4230688" y="1344613"/>
          <p14:tracePt t="31798" x="4076700" y="1350963"/>
          <p14:tracePt t="31806" x="3952875" y="1350963"/>
          <p14:tracePt t="31814" x="3870325" y="1350963"/>
          <p14:tracePt t="31822" x="3817938" y="1350963"/>
          <p14:tracePt t="31830" x="3787775" y="1350963"/>
          <p14:tracePt t="31838" x="3776663" y="1350963"/>
          <p14:tracePt t="31846" x="3773488" y="1350963"/>
          <p14:tracePt t="31885" x="3773488" y="1347788"/>
          <p14:tracePt t="31893" x="3773488" y="1339850"/>
          <p14:tracePt t="31902" x="3781425" y="1331913"/>
          <p14:tracePt t="31912" x="3798888" y="1306513"/>
          <p14:tracePt t="31920" x="3814763" y="1287463"/>
          <p14:tracePt t="31927" x="3822700" y="1276350"/>
          <p14:tracePt t="31935" x="3829050" y="1268413"/>
          <p14:tracePt t="31943" x="3833813" y="1265238"/>
          <p14:tracePt t="31952" x="3833813" y="1262063"/>
          <p14:tracePt t="32048" x="3829050" y="1262063"/>
          <p14:tracePt t="32055" x="3803650" y="1262063"/>
          <p14:tracePt t="32064" x="3762375" y="1273175"/>
          <p14:tracePt t="32072" x="3683000" y="1306513"/>
          <p14:tracePt t="32080" x="3586163" y="1344613"/>
          <p14:tracePt t="32088" x="3448050" y="1389063"/>
          <p14:tracePt t="32096" x="3290888" y="1441450"/>
          <p14:tracePt t="32104" x="3095625" y="1482725"/>
          <p14:tracePt t="32112" x="2889250" y="1519238"/>
          <p14:tracePt t="32127" x="2698750" y="1549400"/>
          <p14:tracePt t="32128" x="2549525" y="1576388"/>
          <p14:tracePt t="32136" x="2459038" y="1598613"/>
          <p14:tracePt t="32144" x="2406650" y="1612900"/>
          <p14:tracePt t="32152" x="2365375" y="1631950"/>
          <p14:tracePt t="32160" x="2332038" y="1643063"/>
          <p14:tracePt t="32168" x="2312988" y="1658938"/>
          <p14:tracePt t="32178" x="2293938" y="1665288"/>
          <p14:tracePt t="32186" x="2276475" y="1681163"/>
          <p14:tracePt t="32192" x="2249488" y="1692275"/>
          <p14:tracePt t="32202" x="2230438" y="1706563"/>
          <p14:tracePt t="32210" x="2219325" y="1714500"/>
          <p14:tracePt t="32217" x="2216150" y="1725613"/>
          <p14:tracePt t="32226" x="2208213" y="1733550"/>
          <p14:tracePt t="32234" x="2205038" y="1747838"/>
          <p14:tracePt t="32243" x="2205038" y="1755775"/>
          <p14:tracePt t="32254" x="2205038" y="1763713"/>
          <p14:tracePt t="32270" x="2205038" y="1766888"/>
          <p14:tracePt t="32277" x="2205038" y="1770063"/>
          <p14:tracePt t="32293" x="2205038" y="1774825"/>
          <p14:tracePt t="32302" x="2205038" y="1781175"/>
          <p14:tracePt t="32309" x="2205038" y="1785938"/>
          <p14:tracePt t="32342" x="2208213" y="1789113"/>
          <p14:tracePt t="32358" x="2212975" y="1789113"/>
          <p14:tracePt t="32366" x="2212975" y="1793875"/>
          <p14:tracePt t="32382" x="2216150" y="1797050"/>
          <p14:tracePt t="32390" x="2216150" y="1800225"/>
          <p14:tracePt t="32398" x="2219325" y="1800225"/>
          <p14:tracePt t="32406" x="2224088" y="1804988"/>
          <p14:tracePt t="32414" x="2224088" y="1808163"/>
          <p14:tracePt t="32422" x="2227263" y="1808163"/>
          <p14:tracePt t="32430" x="2235200" y="1811338"/>
          <p14:tracePt t="32438" x="2238375" y="1816100"/>
          <p14:tracePt t="32445" x="2246313" y="1819275"/>
          <p14:tracePt t="32454" x="2254250" y="1822450"/>
          <p14:tracePt t="32462" x="2271713" y="1833563"/>
          <p14:tracePt t="32470" x="2290763" y="1846263"/>
          <p14:tracePt t="32478" x="2317750" y="1857375"/>
          <p14:tracePt t="32486" x="2354263" y="1874838"/>
          <p14:tracePt t="32496" x="2395538" y="1885950"/>
          <p14:tracePt t="32504" x="2428875" y="1898650"/>
          <p14:tracePt t="32512" x="2466975" y="1909763"/>
          <p14:tracePt t="32520" x="2508250" y="1920875"/>
          <p14:tracePt t="32528" x="2538413" y="1924050"/>
          <p14:tracePt t="32536" x="2568575" y="1931988"/>
          <p14:tracePt t="32543" x="2616200" y="1935163"/>
          <p14:tracePt t="32552" x="2646363" y="1935163"/>
          <p14:tracePt t="32560" x="2676525" y="1938338"/>
          <p14:tracePt t="32568" x="2709863" y="1946275"/>
          <p14:tracePt t="32576" x="2747963" y="1951038"/>
          <p14:tracePt t="32583" x="2778125" y="1951038"/>
          <p14:tracePt t="32592" x="2806700" y="1951038"/>
          <p14:tracePt t="32600" x="2836863" y="1951038"/>
          <p14:tracePt t="32608" x="2871788" y="1951038"/>
          <p14:tracePt t="32616" x="2894013" y="1951038"/>
          <p14:tracePt t="32624" x="2916238" y="1957388"/>
          <p14:tracePt t="32632" x="2938463" y="1957388"/>
          <p14:tracePt t="32640" x="2952750" y="1962150"/>
          <p14:tracePt t="32648" x="2965450" y="1962150"/>
          <p14:tracePt t="32656" x="2976563" y="1965325"/>
          <p14:tracePt t="32664" x="2987675" y="1968500"/>
          <p14:tracePt t="32671" x="2998788" y="1973263"/>
          <p14:tracePt t="32680" x="3009900" y="1976438"/>
          <p14:tracePt t="32688" x="3021013" y="1979613"/>
          <p14:tracePt t="32696" x="3032125" y="1984375"/>
          <p14:tracePt t="32704" x="3046413" y="1987550"/>
          <p14:tracePt t="32712" x="3054350" y="1990725"/>
          <p14:tracePt t="32740" x="3054350" y="1995488"/>
          <p14:tracePt t="32750" x="3054350" y="1998663"/>
          <p14:tracePt t="32756" x="3054350" y="2003425"/>
          <p14:tracePt t="32766" x="3051175" y="2006600"/>
          <p14:tracePt t="32773" x="3046413" y="2009775"/>
          <p14:tracePt t="32782" x="3040063" y="2014538"/>
          <p14:tracePt t="32790" x="3035300" y="2014538"/>
          <p14:tracePt t="32798" x="3032125" y="2014538"/>
          <p14:tracePt t="32806" x="3028950" y="2017713"/>
          <p14:tracePt t="32814" x="3024188" y="2020888"/>
          <p14:tracePt t="32822" x="3021013" y="2025650"/>
          <p14:tracePt t="32838" x="3017838" y="2028825"/>
          <p14:tracePt t="32846" x="3013075" y="2028825"/>
          <p14:tracePt t="32870" x="3013075" y="2032000"/>
          <p14:tracePt t="32950" x="3013075" y="2036763"/>
          <p14:tracePt t="32958" x="3017838" y="2036763"/>
          <p14:tracePt t="32966" x="3021013" y="2036763"/>
          <p14:tracePt t="32974" x="3032125" y="2036763"/>
          <p14:tracePt t="32982" x="3035300" y="2036763"/>
          <p14:tracePt t="32990" x="3046413" y="2036763"/>
          <p14:tracePt t="32998" x="3054350" y="2036763"/>
          <p14:tracePt t="33006" x="3057525" y="2036763"/>
          <p14:tracePt t="33014" x="3065463" y="2036763"/>
          <p14:tracePt t="33022" x="3073400" y="2039938"/>
          <p14:tracePt t="33030" x="3081338" y="2039938"/>
          <p14:tracePt t="33038" x="3087688" y="2044700"/>
          <p14:tracePt t="33048" x="3092450" y="2044700"/>
          <p14:tracePt t="33056" x="3098800" y="2047875"/>
          <p14:tracePt t="33064" x="3103563" y="2047875"/>
          <p14:tracePt t="33072" x="3106738" y="2047875"/>
          <p14:tracePt t="33080" x="3109913" y="2047875"/>
          <p14:tracePt t="33088" x="3114675" y="2047875"/>
          <p14:tracePt t="33096" x="3117850" y="2047875"/>
          <p14:tracePt t="33104" x="3125788" y="2047875"/>
          <p14:tracePt t="33127" x="3144838" y="2047875"/>
          <p14:tracePt t="33128" x="3163888" y="2047875"/>
          <p14:tracePt t="33136" x="3175000" y="2044700"/>
          <p14:tracePt t="33143" x="3186113" y="2044700"/>
          <p14:tracePt t="33152" x="3200400" y="2044700"/>
          <p14:tracePt t="33160" x="3208338" y="2044700"/>
          <p14:tracePt t="33176" x="3211513" y="2044700"/>
          <p14:tracePt t="33184" x="3219450" y="2044700"/>
          <p14:tracePt t="33200" x="3222625" y="2044700"/>
          <p14:tracePt t="33216" x="3227388" y="2044700"/>
          <p14:tracePt t="33232" x="3230563" y="2047875"/>
          <p14:tracePt t="33248" x="3233738" y="2047875"/>
          <p14:tracePt t="33264" x="3238500" y="2047875"/>
          <p14:tracePt t="33272" x="3244850" y="2047875"/>
          <p14:tracePt t="33280" x="3255963" y="2047875"/>
          <p14:tracePt t="33288" x="3271838" y="2047875"/>
          <p14:tracePt t="33296" x="3286125" y="2047875"/>
          <p14:tracePt t="33304" x="3294063" y="2047875"/>
          <p14:tracePt t="33312" x="3297238" y="2047875"/>
          <p14:tracePt t="33322" x="3302000" y="2047875"/>
          <p14:tracePt t="33370" x="3305175" y="2047875"/>
          <p14:tracePt t="33386" x="3308350" y="2051050"/>
          <p14:tracePt t="33394" x="3316288" y="2051050"/>
          <p14:tracePt t="33402" x="3335338" y="2055813"/>
          <p14:tracePt t="33410" x="3365500" y="2055813"/>
          <p14:tracePt t="33418" x="3395663" y="2055813"/>
          <p14:tracePt t="33426" x="3429000" y="2058988"/>
          <p14:tracePt t="33434" x="3459163" y="2058988"/>
          <p14:tracePt t="33442" x="3495675" y="2058988"/>
          <p14:tracePt t="33450" x="3533775" y="2058988"/>
          <p14:tracePt t="33458" x="3578225" y="2058988"/>
          <p14:tracePt t="33466" x="3630613" y="2058988"/>
          <p14:tracePt t="33474" x="3683000" y="2051050"/>
          <p14:tracePt t="33482" x="3740150" y="2039938"/>
          <p14:tracePt t="33490" x="3806825" y="2036763"/>
          <p14:tracePt t="33498" x="3867150" y="2028825"/>
          <p14:tracePt t="33506" x="3927475" y="2020888"/>
          <p14:tracePt t="33514" x="3963988" y="2020888"/>
          <p14:tracePt t="33522" x="3994150" y="2017713"/>
          <p14:tracePt t="33530" x="4008438" y="2014538"/>
          <p14:tracePt t="33538" x="4016375" y="2014538"/>
          <p14:tracePt t="33740" x="4019550" y="2014538"/>
          <p14:tracePt t="33756" x="4032250" y="2014538"/>
          <p14:tracePt t="33764" x="4049713" y="2014538"/>
          <p14:tracePt t="33772" x="4065588" y="2014538"/>
          <p14:tracePt t="33780" x="4095750" y="2017713"/>
          <p14:tracePt t="33788" x="4125913" y="2017713"/>
          <p14:tracePt t="33796" x="4154488" y="2017713"/>
          <p14:tracePt t="33804" x="4200525" y="2017713"/>
          <p14:tracePt t="33812" x="4248150" y="2025650"/>
          <p14:tracePt t="33820" x="4294188" y="2036763"/>
          <p14:tracePt t="33828" x="4338638" y="2047875"/>
          <p14:tracePt t="33836" x="4387850" y="2066925"/>
          <p14:tracePt t="33843" x="4421188" y="2073275"/>
          <p14:tracePt t="33852" x="4451350" y="2084388"/>
          <p14:tracePt t="33860" x="4484688" y="2103438"/>
          <p14:tracePt t="33868" x="4510088" y="2111375"/>
          <p14:tracePt t="33876" x="4529138" y="2119313"/>
          <p14:tracePt t="33894" x="4551363" y="2125663"/>
          <p14:tracePt t="33902" x="4559300" y="2125663"/>
          <p14:tracePt t="33910" x="4578350" y="2130425"/>
          <p14:tracePt t="33918" x="4600575" y="2130425"/>
          <p14:tracePt t="33926" x="4614863" y="2130425"/>
          <p14:tracePt t="33934" x="4641850" y="2130425"/>
          <p14:tracePt t="33942" x="4672013" y="2130425"/>
          <p14:tracePt t="33950" x="4702175" y="2122488"/>
          <p14:tracePt t="33958" x="4724400" y="2122488"/>
          <p14:tracePt t="33966" x="4754563" y="2122488"/>
          <p14:tracePt t="33974" x="4779963" y="2119313"/>
          <p14:tracePt t="33982" x="4795838" y="2119313"/>
          <p14:tracePt t="33990" x="4810125" y="2119313"/>
          <p14:tracePt t="33998" x="4821238" y="2119313"/>
          <p14:tracePt t="34006" x="4824413" y="2119313"/>
          <p14:tracePt t="34014" x="4832350" y="2119313"/>
          <p14:tracePt t="34022" x="4837113" y="2119313"/>
          <p14:tracePt t="34030" x="4851400" y="2119313"/>
          <p14:tracePt t="34038" x="4873625" y="2119313"/>
          <p14:tracePt t="34046" x="4903788" y="2119313"/>
          <p14:tracePt t="34054" x="4933950" y="2119313"/>
          <p14:tracePt t="34062" x="4964113" y="2119313"/>
          <p14:tracePt t="34070" x="4994275" y="2119313"/>
          <p14:tracePt t="34078" x="5038725" y="2119313"/>
          <p14:tracePt t="34086" x="5068888" y="2119313"/>
          <p14:tracePt t="34095" x="5099050" y="2119313"/>
          <p14:tracePt t="34102" x="5140325" y="2114550"/>
          <p14:tracePt t="34110" x="5162550" y="2108200"/>
          <p14:tracePt t="34118" x="5187950" y="2108200"/>
          <p14:tracePt t="34126" x="5203825" y="2103438"/>
          <p14:tracePt t="34134" x="5214938" y="2103438"/>
          <p14:tracePt t="34142" x="5218113" y="2100263"/>
          <p14:tracePt t="34150" x="5221288" y="2097088"/>
          <p14:tracePt t="34328" x="5218113" y="2092325"/>
          <p14:tracePt t="34336" x="5210175" y="2089150"/>
          <p14:tracePt t="34343" x="5210175" y="2084388"/>
          <p14:tracePt t="34360" x="5210175" y="2081213"/>
          <p14:tracePt t="34368" x="5210175" y="2078038"/>
          <p14:tracePt t="34376" x="5210175" y="2070100"/>
          <p14:tracePt t="34384" x="5210175" y="2066925"/>
          <p14:tracePt t="34392" x="5218113" y="2062163"/>
          <p14:tracePt t="34400" x="5221288" y="2062163"/>
          <p14:tracePt t="34408" x="5226050" y="2062163"/>
          <p14:tracePt t="34416" x="5229225" y="2058988"/>
          <p14:tracePt t="34424" x="5232400" y="2055813"/>
          <p14:tracePt t="34432" x="5237163" y="2051050"/>
          <p14:tracePt t="34610" x="5245100" y="2051050"/>
          <p14:tracePt t="34618" x="5262563" y="2051050"/>
          <p14:tracePt t="34626" x="5308600" y="2058988"/>
          <p14:tracePt t="34634" x="5375275" y="2070100"/>
          <p14:tracePt t="34642" x="5461000" y="2089150"/>
          <p14:tracePt t="34650" x="5581650" y="2114550"/>
          <p14:tracePt t="34658" x="5705475" y="2114550"/>
          <p14:tracePt t="34666" x="5843588" y="2114550"/>
          <p14:tracePt t="34674" x="5978525" y="2114550"/>
          <p14:tracePt t="34682" x="6102350" y="2114550"/>
          <p14:tracePt t="34690" x="6210300" y="2114550"/>
          <p14:tracePt t="34698" x="6284913" y="2111375"/>
          <p14:tracePt t="34706" x="6353175" y="2111375"/>
          <p14:tracePt t="34714" x="6397625" y="2111375"/>
          <p14:tracePt t="34722" x="6427788" y="2111375"/>
          <p14:tracePt t="34730" x="6445250" y="2111375"/>
          <p14:tracePt t="34738" x="6453188" y="2111375"/>
          <p14:tracePt t="34884" x="6450013" y="2111375"/>
          <p14:tracePt t="34892" x="6423025" y="2103438"/>
          <p14:tracePt t="34900" x="6411913" y="2092325"/>
          <p14:tracePt t="34908" x="6408738" y="2092325"/>
          <p14:tracePt t="34916" x="6411913" y="2097088"/>
          <p14:tracePt t="34924" x="6434138" y="2097088"/>
          <p14:tracePt t="34932" x="6480175" y="2103438"/>
          <p14:tracePt t="34940" x="6532563" y="2103438"/>
          <p14:tracePt t="34948" x="6591300" y="2108200"/>
          <p14:tracePt t="34956" x="6643688" y="2108200"/>
          <p14:tracePt t="34964" x="6696075" y="2108200"/>
          <p14:tracePt t="34972" x="6748463" y="2108200"/>
          <p14:tracePt t="34980" x="6794500" y="2108200"/>
          <p14:tracePt t="34988" x="6835775" y="2108200"/>
          <p14:tracePt t="34996" x="6880225" y="2108200"/>
          <p14:tracePt t="35004" x="6932613" y="2108200"/>
          <p14:tracePt t="35012" x="6999288" y="2100263"/>
          <p14:tracePt t="35022" x="7059613" y="2100263"/>
          <p14:tracePt t="35028" x="7112000" y="2100263"/>
          <p14:tracePt t="35038" x="7150100" y="2100263"/>
          <p14:tracePt t="35046" x="7180263" y="2097088"/>
          <p14:tracePt t="35054" x="7191375" y="2097088"/>
          <p14:tracePt t="35062" x="7197725" y="2092325"/>
          <p14:tracePt t="35126" x="7191375" y="2089150"/>
          <p14:tracePt t="35134" x="7183438" y="2089150"/>
          <p14:tracePt t="35142" x="7172325" y="2084388"/>
          <p14:tracePt t="35150" x="7156450" y="2084388"/>
          <p14:tracePt t="35158" x="7145338" y="2084388"/>
          <p14:tracePt t="35166" x="7134225" y="2084388"/>
          <p14:tracePt t="35174" x="7116763" y="2081213"/>
          <p14:tracePt t="35182" x="7100888" y="2073275"/>
          <p14:tracePt t="35190" x="7078663" y="2073275"/>
          <p14:tracePt t="35198" x="7059613" y="2073275"/>
          <p14:tracePt t="35206" x="7040563" y="2070100"/>
          <p14:tracePt t="35214" x="7026275" y="2066925"/>
          <p14:tracePt t="35222" x="6999288" y="2055813"/>
          <p14:tracePt t="35230" x="6981825" y="2051050"/>
          <p14:tracePt t="35238" x="6970713" y="2047875"/>
          <p14:tracePt t="35246" x="6954838" y="2044700"/>
          <p14:tracePt t="35408" x="6985000" y="2047875"/>
          <p14:tracePt t="35416" x="7029450" y="2058988"/>
          <p14:tracePt t="35424" x="7089775" y="2070100"/>
          <p14:tracePt t="35432" x="7150100" y="2078038"/>
          <p14:tracePt t="35440" x="7210425" y="2084388"/>
          <p14:tracePt t="35448" x="7258050" y="2089150"/>
          <p14:tracePt t="35456" x="7296150" y="2089150"/>
          <p14:tracePt t="35464" x="7332663" y="2100263"/>
          <p14:tracePt t="35472" x="7367588" y="2108200"/>
          <p14:tracePt t="35480" x="7404100" y="2111375"/>
          <p14:tracePt t="35488" x="7456488" y="2119313"/>
          <p14:tracePt t="35496" x="7516813" y="2122488"/>
          <p14:tracePt t="35504" x="7583488" y="2122488"/>
          <p14:tracePt t="35512" x="7635875" y="2122488"/>
          <p14:tracePt t="35520" x="7696200" y="2122488"/>
          <p14:tracePt t="35528" x="7740650" y="2122488"/>
          <p14:tracePt t="35536" x="7800975" y="2122488"/>
          <p14:tracePt t="35543" x="7853363" y="2122488"/>
          <p14:tracePt t="35552" x="7897813" y="2130425"/>
          <p14:tracePt t="35560" x="7950200" y="2130425"/>
          <p14:tracePt t="35568" x="7988300" y="2130425"/>
          <p14:tracePt t="35576" x="8021638" y="2130425"/>
          <p14:tracePt t="35584" x="8037513" y="2130425"/>
          <p14:tracePt t="35592" x="8048625" y="2130425"/>
          <p14:tracePt t="35600" x="8051800" y="2133600"/>
          <p14:tracePt t="35722" x="8048625" y="2133600"/>
          <p14:tracePt t="35730" x="8026400" y="2119313"/>
          <p14:tracePt t="35746" x="8048625" y="2119313"/>
          <p14:tracePt t="35754" x="8156575" y="2136775"/>
          <p14:tracePt t="35762" x="8343900" y="2144713"/>
          <p14:tracePt t="35770" x="8572500" y="2155825"/>
          <p14:tracePt t="35778" x="8818563" y="2149475"/>
          <p14:tracePt t="35786" x="9032875" y="2149475"/>
          <p14:tracePt t="35794" x="9234488" y="2136775"/>
          <p14:tracePt t="35802" x="9391650" y="2130425"/>
          <p14:tracePt t="35810" x="9526588" y="2130425"/>
          <p14:tracePt t="35818" x="9601200" y="2130425"/>
          <p14:tracePt t="35828" x="9675813" y="2122488"/>
          <p14:tracePt t="35834" x="9728200" y="2125663"/>
          <p14:tracePt t="35842" x="9763125" y="2125663"/>
          <p14:tracePt t="35850" x="9785350" y="2125663"/>
          <p14:tracePt t="35858" x="9793288" y="2125663"/>
          <p14:tracePt t="35866" x="9796463" y="2125663"/>
          <p14:tracePt t="35996" x="9785350" y="2125663"/>
          <p14:tracePt t="36004" x="9774238" y="2122488"/>
          <p14:tracePt t="36020" x="9780588" y="2122488"/>
          <p14:tracePt t="36028" x="9815513" y="2125663"/>
          <p14:tracePt t="36036" x="9874250" y="2125663"/>
          <p14:tracePt t="36043" x="9956800" y="2125663"/>
          <p14:tracePt t="36052" x="10031413" y="2125663"/>
          <p14:tracePt t="36061" x="10099675" y="2133600"/>
          <p14:tracePt t="36068" x="10160000" y="2133600"/>
          <p14:tracePt t="36076" x="10204450" y="2133600"/>
          <p14:tracePt t="36084" x="10248900" y="2130425"/>
          <p14:tracePt t="36092" x="10279063" y="2130425"/>
          <p14:tracePt t="36100" x="10320338" y="2130425"/>
          <p14:tracePt t="36127" x="10387013" y="2125663"/>
          <p14:tracePt t="36134" x="10394950" y="2125663"/>
          <p14:tracePt t="36140" x="10399713" y="2125663"/>
          <p14:tracePt t="36182" x="10394950" y="2125663"/>
          <p14:tracePt t="36190" x="10391775" y="2125663"/>
          <p14:tracePt t="36198" x="10387013" y="2125663"/>
          <p14:tracePt t="36206" x="10372725" y="2125663"/>
          <p14:tracePt t="36222" x="10369550" y="2125663"/>
          <p14:tracePt t="36342" x="10383838" y="2125663"/>
          <p14:tracePt t="36350" x="10452100" y="2133600"/>
          <p14:tracePt t="36358" x="10612438" y="2149475"/>
          <p14:tracePt t="36366" x="10863263" y="2178050"/>
          <p14:tracePt t="36375" x="11125200" y="2189163"/>
          <p14:tracePt t="36382" x="11337925" y="2189163"/>
          <p14:tracePt t="36390" x="11510963" y="2185988"/>
          <p14:tracePt t="36398" x="11604625" y="2178050"/>
          <p14:tracePt t="36406" x="11668125" y="2166938"/>
          <p14:tracePt t="36414" x="11712575" y="2166938"/>
          <p14:tracePt t="36422" x="11742738" y="2166938"/>
          <p14:tracePt t="36430" x="11772900" y="2166938"/>
          <p14:tracePt t="36439" x="11787188" y="2166938"/>
          <p14:tracePt t="36446" x="11791950" y="2166938"/>
          <p14:tracePt t="36464" x="11791950" y="2163763"/>
          <p14:tracePt t="36472" x="11784013" y="2160588"/>
          <p14:tracePt t="36480" x="11757025" y="2155825"/>
          <p14:tracePt t="36488" x="11728450" y="2144713"/>
          <p14:tracePt t="36496" x="11701463" y="2136775"/>
          <p14:tracePt t="36504" x="11693525" y="2136775"/>
          <p14:tracePt t="36512" x="11690350" y="2136775"/>
          <p14:tracePt t="36576" x="11690350" y="2133600"/>
          <p14:tracePt t="36584" x="11687175" y="2133600"/>
          <p14:tracePt t="36592" x="11682413" y="2133600"/>
          <p14:tracePt t="36616" x="11687175" y="2133600"/>
          <p14:tracePt t="36624" x="11690350" y="2133600"/>
          <p14:tracePt t="36632" x="11704638" y="2133600"/>
          <p14:tracePt t="36640" x="11704638" y="2136775"/>
          <p14:tracePt t="36647" x="11709400" y="2136775"/>
          <p14:tracePt t="36664" x="11709400" y="2141538"/>
          <p14:tracePt t="36680" x="11701463" y="2144713"/>
          <p14:tracePt t="36688" x="11693525" y="2144713"/>
          <p14:tracePt t="36696" x="11687175" y="2144713"/>
          <p14:tracePt t="36704" x="11676063" y="2144713"/>
          <p14:tracePt t="36712" x="11664950" y="2144713"/>
          <p14:tracePt t="36720" x="11657013" y="2144713"/>
          <p14:tracePt t="36730" x="11649075" y="2144713"/>
          <p14:tracePt t="36736" x="11645900" y="2144713"/>
          <p14:tracePt t="36746" x="11641138" y="2144713"/>
          <p14:tracePt t="36846" x="11637963" y="2144713"/>
          <p14:tracePt t="36854" x="11637963" y="2149475"/>
          <p14:tracePt t="36862" x="11634788" y="2149475"/>
          <p14:tracePt t="36870" x="11630025" y="2149475"/>
          <p14:tracePt t="36894" x="11615738" y="2152650"/>
          <p14:tracePt t="36902" x="11599863" y="2152650"/>
          <p14:tracePt t="36910" x="11596688" y="2152650"/>
          <p14:tracePt t="36918" x="11582400" y="2152650"/>
          <p14:tracePt t="36926" x="11574463" y="2155825"/>
          <p14:tracePt t="36934" x="11571288" y="2155825"/>
          <p14:tracePt t="37024" x="11574463" y="2152650"/>
          <p14:tracePt t="37032" x="11585575" y="2149475"/>
          <p14:tracePt t="37040" x="11596688" y="2144713"/>
          <p14:tracePt t="37048" x="11615738" y="2144713"/>
          <p14:tracePt t="37056" x="11630025" y="2144713"/>
          <p14:tracePt t="37064" x="11649075" y="2141538"/>
          <p14:tracePt t="37072" x="11660188" y="2141538"/>
          <p14:tracePt t="37080" x="11664950" y="2141538"/>
          <p14:tracePt t="37088" x="11671300" y="2141538"/>
          <p14:tracePt t="37096" x="11671300" y="2144713"/>
          <p14:tracePt t="37104" x="11676063" y="2144713"/>
          <p14:tracePt t="37128" x="11676063" y="2149475"/>
          <p14:tracePt t="37580" x="11671300" y="2149475"/>
          <p14:tracePt t="37586" x="11668125" y="2149475"/>
          <p14:tracePt t="37596" x="11660188" y="2149475"/>
          <p14:tracePt t="37604" x="11645900" y="2149475"/>
          <p14:tracePt t="37610" x="11634788" y="2152650"/>
          <p14:tracePt t="37620" x="11615738" y="2152650"/>
          <p14:tracePt t="37628" x="11604625" y="2152650"/>
          <p14:tracePt t="37636" x="11585575" y="2152650"/>
          <p14:tracePt t="37644" x="11577638" y="2155825"/>
          <p14:tracePt t="37652" x="11571288" y="2155825"/>
          <p14:tracePt t="37660" x="11563350" y="2155825"/>
          <p14:tracePt t="37668" x="11558588" y="2155825"/>
          <p14:tracePt t="37676" x="11552238" y="2155825"/>
          <p14:tracePt t="37684" x="11547475" y="2155825"/>
          <p14:tracePt t="37692" x="11541125" y="2155825"/>
          <p14:tracePt t="37700" x="11533188" y="2155825"/>
          <p14:tracePt t="37708" x="11530013" y="2155825"/>
          <p14:tracePt t="37716" x="11522075" y="2155825"/>
          <p14:tracePt t="37724" x="11514138" y="2155825"/>
          <p14:tracePt t="37732" x="11506200" y="2155825"/>
          <p14:tracePt t="37740" x="11499850" y="2155825"/>
          <p14:tracePt t="37756" x="11495088" y="2155825"/>
          <p14:tracePt t="37772" x="11491913" y="2155825"/>
          <p14:tracePt t="37780" x="11488738" y="2152650"/>
          <p14:tracePt t="37796" x="11483975" y="2152650"/>
          <p14:tracePt t="37804" x="11480800" y="2152650"/>
          <p14:tracePt t="37828" x="11472863" y="2152650"/>
          <p14:tracePt t="37836" x="11469688" y="2152650"/>
          <p14:tracePt t="37844" x="11466513" y="2152650"/>
          <p14:tracePt t="37852" x="11461750" y="2152650"/>
          <p14:tracePt t="37868" x="11458575" y="2152650"/>
          <p14:tracePt t="37934" x="11458575" y="2149475"/>
          <p14:tracePt t="38006" x="11453813" y="2149475"/>
          <p14:tracePt t="38368" x="11450638" y="2149475"/>
          <p14:tracePt t="38376" x="11442700" y="2149475"/>
          <p14:tracePt t="38384" x="11431588" y="2149475"/>
          <p14:tracePt t="38392" x="11414125" y="2149475"/>
          <p14:tracePt t="38400" x="11398250" y="2144713"/>
          <p14:tracePt t="38408" x="11383963" y="2144713"/>
          <p14:tracePt t="38416" x="11372850" y="2144713"/>
          <p14:tracePt t="38424" x="11361738" y="2141538"/>
          <p14:tracePt t="38432" x="11349038" y="2136775"/>
          <p14:tracePt t="38440" x="11334750" y="2136775"/>
          <p14:tracePt t="38448" x="11320463" y="2130425"/>
          <p14:tracePt t="38458" x="11312525" y="2125663"/>
          <p14:tracePt t="38466" x="11296650" y="2122488"/>
          <p14:tracePt t="38474" x="11290300" y="2119313"/>
          <p14:tracePt t="38482" x="11282363" y="2111375"/>
          <p14:tracePt t="38490" x="11271250" y="2108200"/>
          <p14:tracePt t="38498" x="11252200" y="2100263"/>
          <p14:tracePt t="38506" x="11244263" y="2092325"/>
          <p14:tracePt t="38514" x="11233150" y="2081213"/>
          <p14:tracePt t="38522" x="11229975" y="2073275"/>
          <p14:tracePt t="38530" x="11222038" y="2066925"/>
          <p14:tracePt t="38538" x="11222038" y="2058988"/>
          <p14:tracePt t="38546" x="11222038" y="2055813"/>
          <p14:tracePt t="38562" x="11222038" y="2051050"/>
          <p14:tracePt t="38578" x="11222038" y="2047875"/>
          <p14:tracePt t="38602" x="11222038" y="2044700"/>
          <p14:tracePt t="38618" x="11222038" y="2039938"/>
          <p14:tracePt t="38626" x="11226800" y="2039938"/>
          <p14:tracePt t="38634" x="11229975" y="2036763"/>
          <p14:tracePt t="38642" x="11233150" y="2036763"/>
          <p14:tracePt t="38650" x="11233150" y="2032000"/>
          <p14:tracePt t="38658" x="11241088" y="2032000"/>
          <p14:tracePt t="38674" x="11244263" y="2032000"/>
          <p14:tracePt t="38682" x="11252200" y="2028825"/>
          <p14:tracePt t="38690" x="11260138" y="2028825"/>
          <p14:tracePt t="38698" x="11268075" y="2025650"/>
          <p14:tracePt t="38706" x="11274425" y="2025650"/>
          <p14:tracePt t="38714" x="11282363" y="2025650"/>
          <p14:tracePt t="38732" x="11285538" y="2025650"/>
          <p14:tracePt t="38738" x="11290300" y="2025650"/>
          <p14:tracePt t="39012" x="11285538" y="2025650"/>
          <p14:tracePt t="39028" x="11282363" y="2025650"/>
          <p14:tracePt t="39038" x="11279188" y="2025650"/>
          <p14:tracePt t="39086" x="11274425" y="2025650"/>
          <p14:tracePt t="39126" x="11274425" y="2020888"/>
          <p14:tracePt t="39174" x="11271250" y="2020888"/>
          <p14:tracePt t="39182" x="11271250" y="2017713"/>
          <p14:tracePt t="39198" x="11268075" y="2017713"/>
          <p14:tracePt t="42924" x="11263313" y="2017713"/>
          <p14:tracePt t="42932" x="11244263" y="2017713"/>
          <p14:tracePt t="42940" x="11215688" y="2017713"/>
          <p14:tracePt t="42948" x="11185525" y="2017713"/>
          <p14:tracePt t="42956" x="11158538" y="2017713"/>
          <p14:tracePt t="42964" x="11144250" y="2017713"/>
          <p14:tracePt t="42972" x="11136313" y="2017713"/>
          <p14:tracePt t="42980" x="11128375" y="2017713"/>
          <p14:tracePt t="43110" x="11136313" y="2017713"/>
          <p14:tracePt t="43118" x="11150600" y="2020888"/>
          <p14:tracePt t="43126" x="11174413" y="2020888"/>
          <p14:tracePt t="43134" x="11185525" y="2020888"/>
          <p14:tracePt t="43142" x="11191875" y="2020888"/>
          <p14:tracePt t="43150" x="11199813" y="2020888"/>
          <p14:tracePt t="43158" x="11202988" y="2025650"/>
          <p14:tracePt t="43206" x="11207750" y="2025650"/>
          <p14:tracePt t="43214" x="11207750" y="2028825"/>
          <p14:tracePt t="43238" x="11207750" y="2032000"/>
          <p14:tracePt t="43254" x="11207750" y="2036763"/>
          <p14:tracePt t="43278" x="11202988" y="2036763"/>
          <p14:tracePt t="43313" x="11199813" y="2036763"/>
          <p14:tracePt t="43320" x="11196638" y="2036763"/>
          <p14:tracePt t="43328" x="11188700" y="2032000"/>
          <p14:tracePt t="43336" x="11177588" y="2025650"/>
          <p14:tracePt t="43344" x="11169650" y="2017713"/>
          <p14:tracePt t="43352" x="11166475" y="2017713"/>
          <p14:tracePt t="43360" x="11158538" y="2006600"/>
          <p14:tracePt t="43368" x="11155363" y="1990725"/>
          <p14:tracePt t="43376" x="11155363" y="1976438"/>
          <p14:tracePt t="43384" x="11155363" y="1946275"/>
          <p14:tracePt t="43392" x="11155363" y="1924050"/>
          <p14:tracePt t="43400" x="11155363" y="1901825"/>
          <p14:tracePt t="43408" x="11155363" y="1879600"/>
          <p14:tracePt t="43416" x="11144250" y="1852613"/>
          <p14:tracePt t="43424" x="11136313" y="1827213"/>
          <p14:tracePt t="43432" x="11122025" y="1808163"/>
          <p14:tracePt t="43440" x="11098213" y="1781175"/>
          <p14:tracePt t="43448" x="11083925" y="1763713"/>
          <p14:tracePt t="43456" x="11075988" y="1744663"/>
          <p14:tracePt t="43464" x="11061700" y="1728788"/>
          <p14:tracePt t="43472" x="11053763" y="1717675"/>
          <p14:tracePt t="43480" x="11045825" y="1711325"/>
          <p14:tracePt t="43488" x="11042650" y="1695450"/>
          <p14:tracePt t="43496" x="11031538" y="1684338"/>
          <p14:tracePt t="43504" x="11028363" y="1676400"/>
          <p14:tracePt t="43512" x="11023600" y="1670050"/>
          <p14:tracePt t="43520" x="11023600" y="1665288"/>
          <p14:tracePt t="43528" x="11023600" y="1662113"/>
          <p14:tracePt t="43536" x="11020425" y="1662113"/>
          <p14:tracePt t="43552" x="11020425" y="1658938"/>
          <p14:tracePt t="43786" x="11017250" y="1662113"/>
          <p14:tracePt t="43794" x="11017250" y="1670050"/>
          <p14:tracePt t="43802" x="11017250" y="1676400"/>
          <p14:tracePt t="43810" x="11017250" y="1681163"/>
          <p14:tracePt t="43818" x="11017250" y="1687513"/>
          <p14:tracePt t="43826" x="11017250" y="1692275"/>
          <p14:tracePt t="43834" x="11012488" y="1700213"/>
          <p14:tracePt t="43842" x="11012488" y="1703388"/>
          <p14:tracePt t="43850" x="11009313" y="1706563"/>
          <p14:tracePt t="43858" x="11009313" y="1714500"/>
          <p14:tracePt t="43868" x="11006138" y="1717675"/>
          <p14:tracePt t="43876" x="11006138" y="1722438"/>
          <p14:tracePt t="43885" x="11001375" y="1728788"/>
          <p14:tracePt t="43892" x="10998200" y="1736725"/>
          <p14:tracePt t="43900" x="10993438" y="1747838"/>
          <p14:tracePt t="43908" x="10987088" y="1755775"/>
          <p14:tracePt t="43916" x="10979150" y="1763713"/>
          <p14:tracePt t="43924" x="10971213" y="1774825"/>
          <p14:tracePt t="43932" x="10956925" y="1789113"/>
          <p14:tracePt t="43940" x="10945813" y="1797050"/>
          <p14:tracePt t="43949" x="10929938" y="1804988"/>
          <p14:tracePt t="43956" x="10918825" y="1811338"/>
          <p14:tracePt t="43965" x="10907713" y="1822450"/>
          <p14:tracePt t="43972" x="10893425" y="1830388"/>
          <p14:tracePt t="43980" x="10863263" y="1846263"/>
          <p14:tracePt t="43988" x="10833100" y="1857375"/>
          <p14:tracePt t="43996" x="10758488" y="1868488"/>
          <p14:tracePt t="44004" x="10653713" y="1874838"/>
          <p14:tracePt t="44012" x="10452100" y="1885950"/>
          <p14:tracePt t="44020" x="10193338" y="1885950"/>
          <p14:tracePt t="44028" x="9915525" y="1893888"/>
          <p14:tracePt t="44036" x="9628188" y="1893888"/>
          <p14:tracePt t="44044" x="9339263" y="1893888"/>
          <p14:tracePt t="44052" x="9066213" y="1893888"/>
          <p14:tracePt t="44061" x="8807450" y="1893888"/>
          <p14:tracePt t="44068" x="8594725" y="1893888"/>
          <p14:tracePt t="44076" x="8440738" y="1893888"/>
          <p14:tracePt t="44084" x="8374063" y="1893888"/>
          <p14:tracePt t="44092" x="8335963" y="1893888"/>
          <p14:tracePt t="44100" x="8321675" y="1890713"/>
          <p14:tracePt t="44128" x="8321675" y="1882775"/>
          <p14:tracePt t="44132" x="8324850" y="1874838"/>
          <p14:tracePt t="44142" x="8351838" y="1860550"/>
          <p14:tracePt t="44151" x="8369300" y="1852613"/>
          <p14:tracePt t="44156" x="8388350" y="1841500"/>
          <p14:tracePt t="44166" x="8396288" y="1838325"/>
          <p14:tracePt t="44182" x="8396288" y="1833563"/>
          <p14:tracePt t="44334" x="8377238" y="1846263"/>
          <p14:tracePt t="44343" x="8313738" y="1863725"/>
          <p14:tracePt t="44350" x="8220075" y="1874838"/>
          <p14:tracePt t="44358" x="8018463" y="1893888"/>
          <p14:tracePt t="44366" x="7767638" y="1916113"/>
          <p14:tracePt t="44374" x="7464425" y="1927225"/>
          <p14:tracePt t="44382" x="7112000" y="1938338"/>
          <p14:tracePt t="44390" x="6745288" y="1931988"/>
          <p14:tracePt t="44398" x="6364288" y="1909763"/>
          <p14:tracePt t="44406" x="5981700" y="1898650"/>
          <p14:tracePt t="44414" x="5645150" y="1874838"/>
          <p14:tracePt t="44422" x="5338763" y="1863725"/>
          <p14:tracePt t="44430" x="5091113" y="1841500"/>
          <p14:tracePt t="44440" x="4929188" y="1822450"/>
          <p14:tracePt t="44448" x="4876800" y="1819275"/>
          <p14:tracePt t="44456" x="4870450" y="1811338"/>
          <p14:tracePt t="44465" x="4865688" y="1804988"/>
          <p14:tracePt t="44624" x="4865688" y="1808163"/>
          <p14:tracePt t="44634" x="4854575" y="1822450"/>
          <p14:tracePt t="44640" x="4837113" y="1846263"/>
          <p14:tracePt t="44648" x="4802188" y="1860550"/>
          <p14:tracePt t="44656" x="4735513" y="1885950"/>
          <p14:tracePt t="44664" x="4656138" y="1905000"/>
          <p14:tracePt t="44672" x="4573588" y="1916113"/>
          <p14:tracePt t="44680" x="4487863" y="1931988"/>
          <p14:tracePt t="44688" x="4368800" y="1954213"/>
          <p14:tracePt t="44696" x="4222750" y="1979613"/>
          <p14:tracePt t="44704" x="4106863" y="1995488"/>
          <p14:tracePt t="44712" x="3986213" y="2020888"/>
          <p14:tracePt t="44722" x="3903663" y="2032000"/>
          <p14:tracePt t="44730" x="3822700" y="2039938"/>
          <p14:tracePt t="44738" x="3757613" y="2051050"/>
          <p14:tracePt t="44746" x="3735388" y="2051050"/>
          <p14:tracePt t="44754" x="3713163" y="2055813"/>
          <p14:tracePt t="44762" x="3694113" y="2055813"/>
          <p14:tracePt t="44770" x="3683000" y="2055813"/>
          <p14:tracePt t="44778" x="3660775" y="2062163"/>
          <p14:tracePt t="44786" x="3649663" y="2062163"/>
          <p14:tracePt t="44794" x="3635375" y="2062163"/>
          <p14:tracePt t="44802" x="3624263" y="2062163"/>
          <p14:tracePt t="44810" x="3616325" y="2058988"/>
          <p14:tracePt t="44818" x="3608388" y="2058988"/>
          <p14:tracePt t="44826" x="3600450" y="2055813"/>
          <p14:tracePt t="44834" x="3589338" y="2047875"/>
          <p14:tracePt t="44842" x="3582988" y="2044700"/>
          <p14:tracePt t="44850" x="3575050" y="2039938"/>
          <p14:tracePt t="44858" x="3567113" y="2036763"/>
          <p14:tracePt t="44866" x="3563938" y="2036763"/>
          <p14:tracePt t="44874" x="3556000" y="2032000"/>
          <p14:tracePt t="44882" x="3552825" y="2028825"/>
          <p14:tracePt t="44890" x="3541713" y="2025650"/>
          <p14:tracePt t="44898" x="3536950" y="2025650"/>
          <p14:tracePt t="44906" x="3525838" y="2020888"/>
          <p14:tracePt t="44914" x="3519488" y="2020888"/>
          <p14:tracePt t="44922" x="3511550" y="2017713"/>
          <p14:tracePt t="44931" x="3503613" y="2017713"/>
          <p14:tracePt t="44938" x="3489325" y="2017713"/>
          <p14:tracePt t="44946" x="3478213" y="2014538"/>
          <p14:tracePt t="44954" x="3462338" y="2014538"/>
          <p14:tracePt t="44963" x="3448050" y="2006600"/>
          <p14:tracePt t="44970" x="3436938" y="2006600"/>
          <p14:tracePt t="44978" x="3421063" y="2006600"/>
          <p14:tracePt t="44986" x="3417888" y="2006600"/>
          <p14:tracePt t="44995" x="3398838" y="2006600"/>
          <p14:tracePt t="45004" x="3390900" y="2006600"/>
          <p14:tracePt t="45012" x="3379788" y="2009775"/>
          <p14:tracePt t="45020" x="3368675" y="2009775"/>
          <p14:tracePt t="45028" x="3360738" y="2009775"/>
          <p14:tracePt t="45036" x="3346450" y="2014538"/>
          <p14:tracePt t="45052" x="3338513" y="2017713"/>
          <p14:tracePt t="45061" x="3332163" y="2017713"/>
          <p14:tracePt t="45068" x="3327400" y="2017713"/>
          <p14:tracePt t="45076" x="3324225" y="2017713"/>
          <p14:tracePt t="45084" x="3316288" y="2017713"/>
          <p14:tracePt t="45092" x="3308350" y="2017713"/>
          <p14:tracePt t="45100" x="3297238" y="2025650"/>
          <p14:tracePt t="45128" x="3268663" y="2025650"/>
          <p14:tracePt t="45132" x="3252788" y="2025650"/>
          <p14:tracePt t="45140" x="3241675" y="2025650"/>
          <p14:tracePt t="45148" x="3233738" y="2025650"/>
          <p14:tracePt t="45156" x="3219450" y="2025650"/>
          <p14:tracePt t="45164" x="3211513" y="2025650"/>
          <p14:tracePt t="45172" x="3200400" y="2025650"/>
          <p14:tracePt t="45180" x="3186113" y="2028825"/>
          <p14:tracePt t="45188" x="3175000" y="2032000"/>
          <p14:tracePt t="45197" x="3163888" y="2036763"/>
          <p14:tracePt t="45204" x="3151188" y="2036763"/>
          <p14:tracePt t="45212" x="3133725" y="2039938"/>
          <p14:tracePt t="45220" x="3122613" y="2044700"/>
          <p14:tracePt t="45228" x="3106738" y="2047875"/>
          <p14:tracePt t="45236" x="3098800" y="2051050"/>
          <p14:tracePt t="45244" x="3092450" y="2055813"/>
          <p14:tracePt t="45252" x="3087688" y="2055813"/>
          <p14:tracePt t="45261" x="3084513" y="2058988"/>
          <p14:tracePt t="45268" x="3081338" y="2062163"/>
          <p14:tracePt t="45276" x="3081338" y="2066925"/>
          <p14:tracePt t="45284" x="3076575" y="2066925"/>
          <p14:tracePt t="45294" x="3076575" y="2070100"/>
          <p14:tracePt t="45300" x="3076575" y="2073275"/>
          <p14:tracePt t="45318" x="3084513" y="2078038"/>
          <p14:tracePt t="45326" x="3084513" y="2081213"/>
          <p14:tracePt t="45334" x="3087688" y="2081213"/>
          <p14:tracePt t="45342" x="3095625" y="2084388"/>
          <p14:tracePt t="45350" x="3098800" y="2084388"/>
          <p14:tracePt t="45366" x="3103563" y="2084388"/>
          <p14:tracePt t="45398" x="3106738" y="2084388"/>
          <p14:tracePt t="45407" x="3109913" y="2089150"/>
          <p14:tracePt t="45422" x="3117850" y="2089150"/>
          <p14:tracePt t="45430" x="3125788" y="2089150"/>
          <p14:tracePt t="45438" x="3133725" y="2089150"/>
          <p14:tracePt t="45446" x="3144838" y="2089150"/>
          <p14:tracePt t="45454" x="3159125" y="2089150"/>
          <p14:tracePt t="45462" x="3163888" y="2089150"/>
          <p14:tracePt t="45470" x="3170238" y="2089150"/>
          <p14:tracePt t="45478" x="3175000" y="2089150"/>
          <p14:tracePt t="45486" x="3178175" y="2089150"/>
          <p14:tracePt t="45494" x="3181350" y="2089150"/>
          <p14:tracePt t="45502" x="3186113" y="2089150"/>
          <p14:tracePt t="45510" x="3189288" y="2089150"/>
          <p14:tracePt t="45518" x="3192463" y="2089150"/>
          <p14:tracePt t="45526" x="3200400" y="2089150"/>
          <p14:tracePt t="45534" x="3219450" y="2089150"/>
          <p14:tracePt t="45542" x="3230563" y="2089150"/>
          <p14:tracePt t="45550" x="3252788" y="2089150"/>
          <p14:tracePt t="45558" x="3282950" y="2092325"/>
          <p14:tracePt t="45568" x="3316288" y="2097088"/>
          <p14:tracePt t="45576" x="3346450" y="2100263"/>
          <p14:tracePt t="45582" x="3376613" y="2100263"/>
          <p14:tracePt t="45592" x="3409950" y="2100263"/>
          <p14:tracePt t="45600" x="3425825" y="2100263"/>
          <p14:tracePt t="45608" x="3443288" y="2100263"/>
          <p14:tracePt t="45616" x="3448050" y="2100263"/>
          <p14:tracePt t="45624" x="3462338" y="2100263"/>
          <p14:tracePt t="45632" x="3470275" y="2100263"/>
          <p14:tracePt t="45640" x="3484563" y="2100263"/>
          <p14:tracePt t="45648" x="3506788" y="2100263"/>
          <p14:tracePt t="45656" x="3536950" y="2108200"/>
          <p14:tracePt t="45664" x="3571875" y="2111375"/>
          <p14:tracePt t="45672" x="3600450" y="2119313"/>
          <p14:tracePt t="45680" x="3641725" y="2122488"/>
          <p14:tracePt t="45688" x="3679825" y="2122488"/>
          <p14:tracePt t="45697" x="3716338" y="2130425"/>
          <p14:tracePt t="45704" x="3762375" y="2133600"/>
          <p14:tracePt t="45712" x="3787775" y="2136775"/>
          <p14:tracePt t="45720" x="3817938" y="2136775"/>
          <p14:tracePt t="45728" x="3829050" y="2144713"/>
          <p14:tracePt t="45736" x="3836988" y="2144713"/>
          <p14:tracePt t="45744" x="3840163" y="2144713"/>
          <p14:tracePt t="45752" x="3848100" y="2144713"/>
          <p14:tracePt t="45761" x="3859213" y="2144713"/>
          <p14:tracePt t="45768" x="3867150" y="2149475"/>
          <p14:tracePt t="45776" x="3889375" y="2149475"/>
          <p14:tracePt t="45784" x="3914775" y="2152650"/>
          <p14:tracePt t="45792" x="3944938" y="2152650"/>
          <p14:tracePt t="45800" x="3990975" y="2152650"/>
          <p14:tracePt t="45808" x="4027488" y="2155825"/>
          <p14:tracePt t="45816" x="4079875" y="2155825"/>
          <p14:tracePt t="45824" x="4140200" y="2155825"/>
          <p14:tracePt t="45832" x="4222750" y="2155825"/>
          <p14:tracePt t="45840" x="4305300" y="2155825"/>
          <p14:tracePt t="45848" x="4371975" y="2155825"/>
          <p14:tracePt t="45858" x="4443413" y="2155825"/>
          <p14:tracePt t="45866" x="4503738" y="2155825"/>
          <p14:tracePt t="45872" x="4562475" y="2155825"/>
          <p14:tracePt t="45894" x="4675188" y="2155825"/>
          <p14:tracePt t="45898" x="4743450" y="2155825"/>
          <p14:tracePt t="45906" x="4810125" y="2155825"/>
          <p14:tracePt t="45914" x="4892675" y="2155825"/>
          <p14:tracePt t="45922" x="4981575" y="2155825"/>
          <p14:tracePt t="45931" x="5080000" y="2152650"/>
          <p14:tracePt t="45938" x="5187950" y="2152650"/>
          <p14:tracePt t="45946" x="5262563" y="2149475"/>
          <p14:tracePt t="45954" x="5330825" y="2149475"/>
          <p14:tracePt t="45962" x="5367338" y="2141538"/>
          <p14:tracePt t="45970" x="5391150" y="2141538"/>
          <p14:tracePt t="45978" x="5402263" y="2141538"/>
          <p14:tracePt t="45986" x="5405438" y="2141538"/>
          <p14:tracePt t="46148" x="5405438" y="2136775"/>
          <p14:tracePt t="46180" x="5419725" y="2136775"/>
          <p14:tracePt t="46188" x="5443538" y="2136775"/>
          <p14:tracePt t="46197" x="5468938" y="2141538"/>
          <p14:tracePt t="46204" x="5513388" y="2152650"/>
          <p14:tracePt t="46212" x="5554663" y="2155825"/>
          <p14:tracePt t="46220" x="5607050" y="2163763"/>
          <p14:tracePt t="46228" x="5659438" y="2163763"/>
          <p14:tracePt t="46236" x="5711825" y="2163763"/>
          <p14:tracePt t="46244" x="5780088" y="2163763"/>
          <p14:tracePt t="46252" x="5857875" y="2163763"/>
          <p14:tracePt t="46261" x="5932488" y="2171700"/>
          <p14:tracePt t="46268" x="6015038" y="2174875"/>
          <p14:tracePt t="46276" x="6097588" y="2182813"/>
          <p14:tracePt t="46284" x="6180138" y="2182813"/>
          <p14:tracePt t="46292" x="6254750" y="2182813"/>
          <p14:tracePt t="46300" x="6329363" y="2182813"/>
          <p14:tracePt t="46308" x="6389688" y="2182813"/>
          <p14:tracePt t="46316" x="6442075" y="2178050"/>
          <p14:tracePt t="46324" x="6472238" y="2178050"/>
          <p14:tracePt t="46332" x="6494463" y="2174875"/>
          <p14:tracePt t="46340" x="6521450" y="2174875"/>
          <p14:tracePt t="46348" x="6532563" y="2171700"/>
          <p14:tracePt t="46356" x="6543675" y="2171700"/>
          <p14:tracePt t="46364" x="6554788" y="2171700"/>
          <p14:tracePt t="46372" x="6573838" y="2171700"/>
          <p14:tracePt t="46380" x="6584950" y="2171700"/>
          <p14:tracePt t="46388" x="6591300" y="2171700"/>
          <p14:tracePt t="46397" x="6599238" y="2174875"/>
          <p14:tracePt t="46404" x="6604000" y="2174875"/>
          <p14:tracePt t="46412" x="6610350" y="2178050"/>
          <p14:tracePt t="46420" x="6621463" y="2178050"/>
          <p14:tracePt t="46428" x="6637338" y="2178050"/>
          <p14:tracePt t="46438" x="6656388" y="2178050"/>
          <p14:tracePt t="46446" x="6667500" y="2178050"/>
          <p14:tracePt t="46454" x="6689725" y="2178050"/>
          <p14:tracePt t="46463" x="6700838" y="2178050"/>
          <p14:tracePt t="46470" x="6715125" y="2178050"/>
          <p14:tracePt t="46478" x="6731000" y="2178050"/>
          <p14:tracePt t="46486" x="6742113" y="2178050"/>
          <p14:tracePt t="46495" x="6767513" y="2178050"/>
          <p14:tracePt t="46502" x="6783388" y="2178050"/>
          <p14:tracePt t="46510" x="6794500" y="2178050"/>
          <p14:tracePt t="46518" x="6797675" y="2178050"/>
          <p14:tracePt t="46566" x="6797675" y="2174875"/>
          <p14:tracePt t="46574" x="6794500" y="2174875"/>
          <p14:tracePt t="46582" x="6783388" y="2171700"/>
          <p14:tracePt t="46590" x="6772275" y="2171700"/>
          <p14:tracePt t="46598" x="6764338" y="2171700"/>
          <p14:tracePt t="46606" x="6753225" y="2171700"/>
          <p14:tracePt t="46615" x="6748463" y="2171700"/>
          <p14:tracePt t="46832" x="6753225" y="2166938"/>
          <p14:tracePt t="46840" x="6756400" y="2166938"/>
          <p14:tracePt t="46856" x="6761163" y="2166938"/>
          <p14:tracePt t="47210" x="6761163" y="2163763"/>
          <p14:tracePt t="47388" x="6756400" y="2160588"/>
          <p14:tracePt t="47397" x="6745288" y="2160588"/>
          <p14:tracePt t="47404" x="6734175" y="2160588"/>
          <p14:tracePt t="47412" x="6715125" y="2160588"/>
          <p14:tracePt t="47420" x="6704013" y="2160588"/>
          <p14:tracePt t="47428" x="6692900" y="2160588"/>
          <p14:tracePt t="47436" x="6678613" y="2160588"/>
          <p14:tracePt t="47444" x="6651625" y="2155825"/>
          <p14:tracePt t="47452" x="6629400" y="2155825"/>
          <p14:tracePt t="47460" x="6599238" y="2152650"/>
          <p14:tracePt t="47468" x="6557963" y="2144713"/>
          <p14:tracePt t="47476" x="6521450" y="2141538"/>
          <p14:tracePt t="47484" x="6475413" y="2141538"/>
          <p14:tracePt t="47492" x="6438900" y="2133600"/>
          <p14:tracePt t="47500" x="6386513" y="2133600"/>
          <p14:tracePt t="47508" x="6340475" y="2130425"/>
          <p14:tracePt t="47516" x="6284913" y="2122488"/>
          <p14:tracePt t="47524" x="6240463" y="2119313"/>
          <p14:tracePt t="47532" x="6194425" y="2119313"/>
          <p14:tracePt t="47541" x="6142038" y="2111375"/>
          <p14:tracePt t="47548" x="6083300" y="2108200"/>
          <p14:tracePt t="47556" x="6022975" y="2108200"/>
          <p14:tracePt t="47564" x="5956300" y="2100263"/>
          <p14:tracePt t="47574" x="5888038" y="2100263"/>
          <p14:tracePt t="47582" x="5821363" y="2092325"/>
          <p14:tracePt t="47590" x="5753100" y="2089150"/>
          <p14:tracePt t="47598" x="5694363" y="2081213"/>
          <p14:tracePt t="47606" x="5626100" y="2073275"/>
          <p14:tracePt t="47614" x="5559425" y="2073275"/>
          <p14:tracePt t="47622" x="5476875" y="2070100"/>
          <p14:tracePt t="47630" x="5394325" y="2062163"/>
          <p14:tracePt t="47638" x="5311775" y="2062163"/>
          <p14:tracePt t="47647" x="5237163" y="2055813"/>
          <p14:tracePt t="47654" x="5162550" y="2051050"/>
          <p14:tracePt t="47662" x="5087938" y="2044700"/>
          <p14:tracePt t="47670" x="5027613" y="2036763"/>
          <p14:tracePt t="47678" x="4989513" y="2032000"/>
          <p14:tracePt t="47686" x="4948238" y="2025650"/>
          <p14:tracePt t="47694" x="4926013" y="2025650"/>
          <p14:tracePt t="47702" x="4895850" y="2025650"/>
          <p14:tracePt t="47710" x="4859338" y="2025650"/>
          <p14:tracePt t="47718" x="4829175" y="2025650"/>
          <p14:tracePt t="47726" x="4799013" y="2028825"/>
          <p14:tracePt t="47734" x="4765675" y="2028825"/>
          <p14:tracePt t="47742" x="4727575" y="2032000"/>
          <p14:tracePt t="47750" x="4691063" y="2032000"/>
          <p14:tracePt t="47758" x="4660900" y="2039938"/>
          <p14:tracePt t="47766" x="4619625" y="2044700"/>
          <p14:tracePt t="47774" x="4597400" y="2051050"/>
          <p14:tracePt t="47782" x="4567238" y="2051050"/>
          <p14:tracePt t="47790" x="4548188" y="2051050"/>
          <p14:tracePt t="47798" x="4540250" y="2051050"/>
          <p14:tracePt t="47806" x="4533900" y="2051050"/>
          <p14:tracePt t="47830" x="4533900" y="2044700"/>
          <p14:tracePt t="47838" x="4548188" y="2036763"/>
          <p14:tracePt t="47846" x="4559300" y="2025650"/>
          <p14:tracePt t="47854" x="4567238" y="2017713"/>
          <p14:tracePt t="47864" x="4570413" y="2014538"/>
          <p14:tracePt t="47870" x="4573588" y="2014538"/>
          <p14:tracePt t="48024" x="4567238" y="2014538"/>
          <p14:tracePt t="48032" x="4533900" y="2020888"/>
          <p14:tracePt t="48040" x="4484688" y="2036763"/>
          <p14:tracePt t="48048" x="4416425" y="2055813"/>
          <p14:tracePt t="48056" x="4341813" y="2066925"/>
          <p14:tracePt t="48064" x="4248150" y="2073275"/>
          <p14:tracePt t="48072" x="4132263" y="2089150"/>
          <p14:tracePt t="48081" x="4024313" y="2089150"/>
          <p14:tracePt t="48088" x="3933825" y="2089150"/>
          <p14:tracePt t="48096" x="3851275" y="2089150"/>
          <p14:tracePt t="48104" x="3784600" y="2089150"/>
          <p14:tracePt t="48113" x="3716338" y="2092325"/>
          <p14:tracePt t="48144" x="3578225" y="2084388"/>
          <p14:tracePt t="48147" x="3541713" y="2084388"/>
          <p14:tracePt t="48155" x="3511550" y="2081213"/>
          <p14:tracePt t="48162" x="3481388" y="2078038"/>
          <p14:tracePt t="48170" x="3454400" y="2070100"/>
          <p14:tracePt t="48178" x="3440113" y="2070100"/>
          <p14:tracePt t="48186" x="3421063" y="2066925"/>
          <p14:tracePt t="48194" x="3413125" y="2066925"/>
          <p14:tracePt t="48203" x="3402013" y="2066925"/>
          <p14:tracePt t="48211" x="3395663" y="2066925"/>
          <p14:tracePt t="48218" x="3387725" y="2066925"/>
          <p14:tracePt t="48227" x="3376613" y="2066925"/>
          <p14:tracePt t="48235" x="3368675" y="2066925"/>
          <p14:tracePt t="48242" x="3360738" y="2066925"/>
          <p14:tracePt t="48250" x="3349625" y="2066925"/>
          <p14:tracePt t="48258" x="3343275" y="2066925"/>
          <p14:tracePt t="48266" x="3327400" y="2066925"/>
          <p14:tracePt t="48274" x="3316288" y="2066925"/>
          <p14:tracePt t="48282" x="3305175" y="2062163"/>
          <p14:tracePt t="48290" x="3294063" y="2062163"/>
          <p14:tracePt t="48298" x="3286125" y="2062163"/>
          <p14:tracePt t="48307" x="3275013" y="2062163"/>
          <p14:tracePt t="48314" x="3260725" y="2062163"/>
          <p14:tracePt t="48322" x="3244850" y="2062163"/>
          <p14:tracePt t="48330" x="3233738" y="2062163"/>
          <p14:tracePt t="48338" x="3219450" y="2062163"/>
          <p14:tracePt t="48346" x="3208338" y="2062163"/>
          <p14:tracePt t="48354" x="3203575" y="2062163"/>
          <p14:tracePt t="48362" x="3197225" y="2062163"/>
          <p14:tracePt t="48444" x="3192463" y="2062163"/>
          <p14:tracePt t="48484" x="3189288" y="2062163"/>
          <p14:tracePt t="48524" x="3186113" y="2062163"/>
          <p14:tracePt t="48540" x="3181350" y="2062163"/>
          <p14:tracePt t="48548" x="3178175" y="2062163"/>
          <p14:tracePt t="48556" x="3175000" y="2062163"/>
          <p14:tracePt t="48572" x="3170238" y="2062163"/>
          <p14:tracePt t="48580" x="3167063" y="2062163"/>
          <p14:tracePt t="48588" x="3163888" y="2066925"/>
          <p14:tracePt t="48597" x="3159125" y="2066925"/>
          <p14:tracePt t="48606" x="3151188" y="2066925"/>
          <p14:tracePt t="48620" x="3148013" y="2066925"/>
          <p14:tracePt t="48636" x="3140075" y="2070100"/>
          <p14:tracePt t="48644" x="3133725" y="2070100"/>
          <p14:tracePt t="48652" x="3125788" y="2070100"/>
          <p14:tracePt t="48660" x="3117850" y="2073275"/>
          <p14:tracePt t="48668" x="3106738" y="2073275"/>
          <p14:tracePt t="48676" x="3092450" y="2078038"/>
          <p14:tracePt t="48685" x="3081338" y="2078038"/>
          <p14:tracePt t="48692" x="3070225" y="2081213"/>
          <p14:tracePt t="48702" x="3057525" y="2081213"/>
          <p14:tracePt t="48711" x="3046413" y="2081213"/>
          <p14:tracePt t="48716" x="3032125" y="2084388"/>
          <p14:tracePt t="48726" x="3024188" y="2084388"/>
          <p14:tracePt t="48734" x="3013075" y="2089150"/>
          <p14:tracePt t="48742" x="3005138" y="2089150"/>
          <p14:tracePt t="48750" x="2994025" y="2092325"/>
          <p14:tracePt t="48758" x="2987675" y="2092325"/>
          <p14:tracePt t="48766" x="2982913" y="2097088"/>
          <p14:tracePt t="48774" x="2976563" y="2097088"/>
          <p14:tracePt t="48782" x="2971800" y="2100263"/>
          <p14:tracePt t="48798" x="2968625" y="2100263"/>
          <p14:tracePt t="48806" x="2968625" y="2103438"/>
          <p14:tracePt t="48814" x="2965450" y="2103438"/>
          <p14:tracePt t="48822" x="2965450" y="2108200"/>
          <p14:tracePt t="48830" x="2960688" y="2111375"/>
          <p14:tracePt t="48838" x="2960688" y="2114550"/>
          <p14:tracePt t="48854" x="2960688" y="2119313"/>
          <p14:tracePt t="48863" x="2960688" y="2122488"/>
          <p14:tracePt t="48878" x="2960688" y="2125663"/>
          <p14:tracePt t="48937" x="2960688" y="2130425"/>
          <p14:tracePt t="48950" x="2960688" y="2133600"/>
          <p14:tracePt t="48958" x="2960688" y="2136775"/>
          <p14:tracePt t="48966" x="2960688" y="2141538"/>
          <p14:tracePt t="48974" x="2960688" y="2144713"/>
          <p14:tracePt t="48982" x="2960688" y="2149475"/>
          <p14:tracePt t="48990" x="2960688" y="2152650"/>
          <p14:tracePt t="48998" x="2960688" y="2155825"/>
          <p14:tracePt t="49008" x="2960688" y="2160588"/>
          <p14:tracePt t="49016" x="2960688" y="2163763"/>
          <p14:tracePt t="49032" x="2960688" y="2166938"/>
          <p14:tracePt t="49040" x="2960688" y="2171700"/>
          <p14:tracePt t="49048" x="2960688" y="2174875"/>
          <p14:tracePt t="49064" x="2960688" y="2178050"/>
          <p14:tracePt t="49072" x="2960688" y="2185988"/>
          <p14:tracePt t="49081" x="2960688" y="2189163"/>
          <p14:tracePt t="49096" x="2960688" y="2193925"/>
          <p14:tracePt t="49112" x="2960688" y="2197100"/>
          <p14:tracePt t="49120" x="2960688" y="2201863"/>
          <p14:tracePt t="49128" x="2965450" y="2205038"/>
          <p14:tracePt t="49144" x="2965450" y="2208213"/>
          <p14:tracePt t="49168" x="2968625" y="2208213"/>
          <p14:tracePt t="49250" x="2971800" y="2208213"/>
          <p14:tracePt t="49264" x="2979738" y="2208213"/>
          <p14:tracePt t="49273" x="2987675" y="2208213"/>
          <p14:tracePt t="49281" x="2994025" y="2208213"/>
          <p14:tracePt t="49290" x="3001963" y="2208213"/>
          <p14:tracePt t="49299" x="3005138" y="2208213"/>
          <p14:tracePt t="49314" x="3009900" y="2208213"/>
          <p14:tracePt t="49338" x="3013075" y="2208213"/>
          <p14:tracePt t="49347" x="3017838" y="2216150"/>
          <p14:tracePt t="49354" x="3017838" y="2224088"/>
          <p14:tracePt t="49362" x="3021013" y="2230438"/>
          <p14:tracePt t="49370" x="3028950" y="2238375"/>
          <p14:tracePt t="49378" x="3035300" y="2246313"/>
          <p14:tracePt t="49386" x="3043238" y="2260600"/>
          <p14:tracePt t="49394" x="3057525" y="2271713"/>
          <p14:tracePt t="49402" x="3070225" y="2279650"/>
          <p14:tracePt t="49411" x="3076575" y="2282825"/>
          <p14:tracePt t="49418" x="3081338" y="2290763"/>
          <p14:tracePt t="49426" x="3084513" y="2295525"/>
          <p14:tracePt t="49434" x="3084513" y="2298700"/>
          <p14:tracePt t="49442" x="3087688" y="2306638"/>
          <p14:tracePt t="49450" x="3087688" y="2309813"/>
          <p14:tracePt t="49458" x="3087688" y="2312988"/>
          <p14:tracePt t="49466" x="3092450" y="2317750"/>
          <p14:tracePt t="49482" x="3095625" y="2320925"/>
          <p14:tracePt t="49490" x="3103563" y="2328863"/>
          <p14:tracePt t="49498" x="3109913" y="2335213"/>
          <p14:tracePt t="49506" x="3122613" y="2347913"/>
          <p14:tracePt t="49515" x="3133725" y="2354263"/>
          <p14:tracePt t="49522" x="3148013" y="2362200"/>
          <p14:tracePt t="49530" x="3155950" y="2370138"/>
          <p14:tracePt t="49538" x="3159125" y="2373313"/>
          <p14:tracePt t="49547" x="3163888" y="2381250"/>
          <p14:tracePt t="49554" x="3167063" y="2384425"/>
          <p14:tracePt t="49562" x="3167063" y="2392363"/>
          <p14:tracePt t="49570" x="3167063" y="2395538"/>
          <p14:tracePt t="49581" x="3167063" y="2400300"/>
          <p14:tracePt t="49588" x="3167063" y="2403475"/>
          <p14:tracePt t="49597" x="3167063" y="2411413"/>
          <p14:tracePt t="49604" x="3170238" y="2414588"/>
          <p14:tracePt t="49612" x="3175000" y="2422525"/>
          <p14:tracePt t="49620" x="3175000" y="2425700"/>
          <p14:tracePt t="49628" x="3178175" y="2433638"/>
          <p14:tracePt t="49636" x="3181350" y="2439988"/>
          <p14:tracePt t="49644" x="3186113" y="2447925"/>
          <p14:tracePt t="49652" x="3192463" y="2452688"/>
          <p14:tracePt t="49660" x="3197225" y="2455863"/>
          <p14:tracePt t="49669" x="3200400" y="2455863"/>
          <p14:tracePt t="49700" x="3200400" y="2459038"/>
          <p14:tracePt t="49708" x="3200400" y="2463800"/>
          <p14:tracePt t="49716" x="3200400" y="2466975"/>
          <p14:tracePt t="49724" x="3200400" y="2470150"/>
          <p14:tracePt t="49732" x="3200400" y="2478088"/>
          <p14:tracePt t="49748" x="3200400" y="2486025"/>
          <p14:tracePt t="49756" x="3200400" y="2489200"/>
          <p14:tracePt t="49764" x="3200400" y="2497138"/>
          <p14:tracePt t="49772" x="3200400" y="2500313"/>
          <p14:tracePt t="49781" x="3200400" y="2505075"/>
          <p14:tracePt t="49878" x="3200400" y="2508250"/>
          <p14:tracePt t="49894" x="3203575" y="2508250"/>
          <p14:tracePt t="49902" x="3208338" y="2511425"/>
          <p14:tracePt t="49919" x="3211513" y="2516188"/>
          <p14:tracePt t="49942" x="3216275" y="2516188"/>
          <p14:tracePt t="49966" x="3219450" y="2516188"/>
          <p14:tracePt t="49990" x="3227388" y="2516188"/>
          <p14:tracePt t="49998" x="3230563" y="2519363"/>
          <p14:tracePt t="50006" x="3238500" y="2519363"/>
          <p14:tracePt t="50014" x="3244850" y="2519363"/>
          <p14:tracePt t="50022" x="3249613" y="2519363"/>
          <p14:tracePt t="50030" x="3263900" y="2522538"/>
          <p14:tracePt t="50038" x="3279775" y="2522538"/>
          <p14:tracePt t="50046" x="3290888" y="2522538"/>
          <p14:tracePt t="50054" x="3305175" y="2527300"/>
          <p14:tracePt t="50062" x="3321050" y="2527300"/>
          <p14:tracePt t="50070" x="3332163" y="2527300"/>
          <p14:tracePt t="50078" x="3335338" y="2527300"/>
          <p14:tracePt t="50086" x="3338513" y="2527300"/>
          <p14:tracePt t="50094" x="3343275" y="2527300"/>
          <p14:tracePt t="50144" x="3349625" y="2527300"/>
          <p14:tracePt t="50151" x="3360738" y="2527300"/>
          <p14:tracePt t="50161" x="3368675" y="2527300"/>
          <p14:tracePt t="50168" x="3379788" y="2527300"/>
          <p14:tracePt t="50176" x="3390900" y="2527300"/>
          <p14:tracePt t="50185" x="3402013" y="2530475"/>
          <p14:tracePt t="50192" x="3409950" y="2530475"/>
          <p14:tracePt t="50200" x="3417888" y="2530475"/>
          <p14:tracePt t="50304" x="3421063" y="2530475"/>
          <p14:tracePt t="50313" x="3425825" y="2533650"/>
          <p14:tracePt t="50336" x="3429000" y="2533650"/>
          <p14:tracePt t="50756" x="3436938" y="2538413"/>
          <p14:tracePt t="50765" x="3459163" y="2538413"/>
          <p14:tracePt t="50772" x="3484563" y="2541588"/>
          <p14:tracePt t="50781" x="3522663" y="2549525"/>
          <p14:tracePt t="50788" x="3559175" y="2549525"/>
          <p14:tracePt t="50796" x="3605213" y="2552700"/>
          <p14:tracePt t="50804" x="3668713" y="2568575"/>
          <p14:tracePt t="50813" x="3721100" y="2568575"/>
          <p14:tracePt t="50820" x="3773488" y="2571750"/>
          <p14:tracePt t="50828" x="3825875" y="2582863"/>
          <p14:tracePt t="50837" x="3881438" y="2593975"/>
          <p14:tracePt t="50845" x="3941763" y="2601913"/>
          <p14:tracePt t="50853" x="3994150" y="2609850"/>
          <p14:tracePt t="50861" x="4060825" y="2609850"/>
          <p14:tracePt t="50868" x="4129088" y="2620963"/>
          <p14:tracePt t="50876" x="4195763" y="2620963"/>
          <p14:tracePt t="50884" x="4256088" y="2627313"/>
          <p14:tracePt t="50892" x="4300538" y="2627313"/>
          <p14:tracePt t="50900" x="4330700" y="2627313"/>
          <p14:tracePt t="50908" x="4349750" y="2627313"/>
          <p14:tracePt t="50916" x="4364038" y="2627313"/>
          <p14:tracePt t="50925" x="4371975" y="2627313"/>
          <p14:tracePt t="50932" x="4379913" y="2627313"/>
          <p14:tracePt t="50940" x="4383088" y="2627313"/>
          <p14:tracePt t="50948" x="4387850" y="2627313"/>
          <p14:tracePt t="50981" x="4387850" y="2624138"/>
          <p14:tracePt t="50988" x="4391025" y="2624138"/>
          <p14:tracePt t="50998" x="4394200" y="2624138"/>
          <p14:tracePt t="51004" x="4398963" y="2624138"/>
          <p14:tracePt t="51015" x="4405313" y="2620963"/>
          <p14:tracePt t="51022" x="4410075" y="2620963"/>
          <p14:tracePt t="51030" x="4416425" y="2620963"/>
          <p14:tracePt t="51046" x="4421188" y="2620963"/>
          <p14:tracePt t="51054" x="4421188" y="2616200"/>
          <p14:tracePt t="51062" x="4424363" y="2616200"/>
          <p14:tracePt t="51078" x="4429125" y="2613025"/>
          <p14:tracePt t="51086" x="4432300" y="2613025"/>
          <p14:tracePt t="51094" x="4435475" y="2609850"/>
          <p14:tracePt t="51102" x="4443413" y="2605088"/>
          <p14:tracePt t="51111" x="4454525" y="2601913"/>
          <p14:tracePt t="51119" x="4462463" y="2598738"/>
          <p14:tracePt t="51126" x="4465638" y="2593975"/>
          <p14:tracePt t="51134" x="4473575" y="2593975"/>
          <p14:tracePt t="51158" x="4473575" y="2590800"/>
          <p14:tracePt t="51182" x="4476750" y="2590800"/>
          <p14:tracePt t="51722" x="4484688" y="2586038"/>
          <p14:tracePt t="51731" x="4495800" y="2582863"/>
          <p14:tracePt t="51738" x="4521200" y="2574925"/>
          <p14:tracePt t="51746" x="4551363" y="2571750"/>
          <p14:tracePt t="51755" x="4581525" y="2571750"/>
          <p14:tracePt t="51762" x="4625975" y="2571750"/>
          <p14:tracePt t="51770" x="4678363" y="2571750"/>
          <p14:tracePt t="51778" x="4732338" y="2568575"/>
          <p14:tracePt t="51786" x="4813300" y="2568575"/>
          <p14:tracePt t="51794" x="4889500" y="2568575"/>
          <p14:tracePt t="51802" x="5000625" y="2568575"/>
          <p14:tracePt t="51811" x="5154613" y="2568575"/>
          <p14:tracePt t="51818" x="5341938" y="2579688"/>
          <p14:tracePt t="51826" x="5499100" y="2571750"/>
          <p14:tracePt t="51835" x="5653088" y="2563813"/>
          <p14:tracePt t="51842" x="5768975" y="2549525"/>
          <p14:tracePt t="51852" x="5843588" y="2541588"/>
          <p14:tracePt t="51861" x="5888038" y="2538413"/>
          <p14:tracePt t="51868" x="5915025" y="2530475"/>
          <p14:tracePt t="51877" x="5926138" y="2527300"/>
          <p14:tracePt t="51911" x="5932488" y="2522538"/>
          <p14:tracePt t="52044" x="5929313" y="2519363"/>
          <p14:tracePt t="52052" x="5921375" y="2516188"/>
          <p14:tracePt t="52092" x="5921375" y="2511425"/>
          <p14:tracePt t="52109" x="5929313" y="2511425"/>
          <p14:tracePt t="52116" x="5937250" y="2511425"/>
          <p14:tracePt t="52124" x="5948363" y="2511425"/>
          <p14:tracePt t="52132" x="5959475" y="2511425"/>
          <p14:tracePt t="52142" x="5962650" y="2511425"/>
          <p14:tracePt t="52247" x="5962650" y="2516188"/>
          <p14:tracePt t="52270" x="5967413" y="2519363"/>
          <p14:tracePt t="52278" x="5970588" y="2522538"/>
          <p14:tracePt t="52286" x="5978525" y="2527300"/>
          <p14:tracePt t="52294" x="6000750" y="2541588"/>
          <p14:tracePt t="52302" x="6049963" y="2557463"/>
          <p14:tracePt t="52311" x="6116638" y="2574925"/>
          <p14:tracePt t="52318" x="6191250" y="2593975"/>
          <p14:tracePt t="52326" x="6276975" y="2609850"/>
          <p14:tracePt t="52334" x="6364288" y="2620963"/>
          <p14:tracePt t="52342" x="6464300" y="2635250"/>
          <p14:tracePt t="52350" x="6546850" y="2643188"/>
          <p14:tracePt t="52358" x="6621463" y="2643188"/>
          <p14:tracePt t="52367" x="6681788" y="2638425"/>
          <p14:tracePt t="52375" x="6719888" y="2635250"/>
          <p14:tracePt t="52382" x="6742113" y="2632075"/>
          <p14:tracePt t="52390" x="6767513" y="2624138"/>
          <p14:tracePt t="52399" x="6775450" y="2624138"/>
          <p14:tracePt t="52408" x="6778625" y="2620963"/>
          <p14:tracePt t="52440" x="6778625" y="2616200"/>
          <p14:tracePt t="52448" x="6778625" y="2613025"/>
          <p14:tracePt t="52456" x="6775450" y="2609850"/>
          <p14:tracePt t="52464" x="6772275" y="2605088"/>
          <p14:tracePt t="52472" x="6764338" y="2601913"/>
          <p14:tracePt t="52481" x="6761163" y="2598738"/>
          <p14:tracePt t="52536" x="6764338" y="2593975"/>
          <p14:tracePt t="52544" x="6772275" y="2593975"/>
          <p14:tracePt t="52552" x="6783388" y="2593975"/>
          <p14:tracePt t="52561" x="6797675" y="2593975"/>
          <p14:tracePt t="52568" x="6805613" y="2593975"/>
          <p14:tracePt t="52576" x="6813550" y="2593975"/>
          <p14:tracePt t="52584" x="6827838" y="2590800"/>
          <p14:tracePt t="52594" x="6835775" y="2590800"/>
          <p14:tracePt t="52600" x="6846888" y="2590800"/>
          <p14:tracePt t="52608" x="6869113" y="2586038"/>
          <p14:tracePt t="52616" x="6888163" y="2586038"/>
          <p14:tracePt t="52624" x="6910388" y="2582863"/>
          <p14:tracePt t="52632" x="6935788" y="2579688"/>
          <p14:tracePt t="52640" x="6951663" y="2571750"/>
          <p14:tracePt t="52648" x="6970713" y="2568575"/>
          <p14:tracePt t="52656" x="6981825" y="2563813"/>
          <p14:tracePt t="52664" x="6992938" y="2560638"/>
          <p14:tracePt t="52672" x="6999288" y="2557463"/>
          <p14:tracePt t="52681" x="7007225" y="2557463"/>
          <p14:tracePt t="52688" x="7023100" y="2552700"/>
          <p14:tracePt t="52698" x="7029450" y="2552700"/>
          <p14:tracePt t="52706" x="7037388" y="2552700"/>
          <p14:tracePt t="52712" x="7040563" y="2552700"/>
          <p14:tracePt t="52722" x="7056438" y="2552700"/>
          <p14:tracePt t="52730" x="7078663" y="2552700"/>
          <p14:tracePt t="52738" x="7108825" y="2552700"/>
          <p14:tracePt t="52746" x="7138988" y="2549525"/>
          <p14:tracePt t="52754" x="7172325" y="2541588"/>
          <p14:tracePt t="52762" x="7202488" y="2541588"/>
          <p14:tracePt t="52771" x="7232650" y="2538413"/>
          <p14:tracePt t="52778" x="7250113" y="2538413"/>
          <p14:tracePt t="52787" x="7258050" y="2538413"/>
          <p14:tracePt t="52794" x="7262813" y="2538413"/>
          <p14:tracePt t="52802" x="7265988" y="2538413"/>
          <p14:tracePt t="52818" x="7269163" y="2538413"/>
          <p14:tracePt t="52843" x="7265988" y="2541588"/>
          <p14:tracePt t="52859" x="7262813" y="2544763"/>
          <p14:tracePt t="52874" x="7258050" y="2549525"/>
          <p14:tracePt t="52914" x="7254875" y="2552700"/>
          <p14:tracePt t="52923" x="7246938" y="2552700"/>
          <p14:tracePt t="52931" x="7239000" y="2560638"/>
          <p14:tracePt t="52939" x="7224713" y="2563813"/>
          <p14:tracePt t="52947" x="7197725" y="2568575"/>
          <p14:tracePt t="52954" x="7150100" y="2586038"/>
          <p14:tracePt t="52963" x="7097713" y="2598738"/>
          <p14:tracePt t="52971" x="7018338" y="2624138"/>
          <p14:tracePt t="52979" x="6943725" y="2638425"/>
          <p14:tracePt t="52986" x="6877050" y="2651125"/>
          <p14:tracePt t="52994" x="6824663" y="2654300"/>
          <p14:tracePt t="53005" x="6778625" y="2654300"/>
          <p14:tracePt t="53012" x="6737350" y="2654300"/>
          <p14:tracePt t="53020" x="6692900" y="2646363"/>
          <p14:tracePt t="53028" x="6648450" y="2635250"/>
          <p14:tracePt t="53036" x="6599238" y="2624138"/>
          <p14:tracePt t="53045" x="6554788" y="2609850"/>
          <p14:tracePt t="53052" x="6497638" y="2582863"/>
          <p14:tracePt t="53061" x="6442075" y="2552700"/>
          <p14:tracePt t="53068" x="6389688" y="2522538"/>
          <p14:tracePt t="53077" x="6334125" y="2497138"/>
          <p14:tracePt t="53084" x="6284913" y="2474913"/>
          <p14:tracePt t="53092" x="6251575" y="2455863"/>
          <p14:tracePt t="53100" x="6232525" y="2439988"/>
          <p14:tracePt t="53108" x="6221413" y="2433638"/>
          <p14:tracePt t="53117" x="6213475" y="2428875"/>
          <p14:tracePt t="53144" x="6210300" y="2392363"/>
          <p14:tracePt t="53149" x="6218238" y="2376488"/>
          <p14:tracePt t="53156" x="6232525" y="2362200"/>
          <p14:tracePt t="53165" x="6240463" y="2343150"/>
          <p14:tracePt t="53173" x="6259513" y="2324100"/>
          <p14:tracePt t="53181" x="6273800" y="2312988"/>
          <p14:tracePt t="53188" x="6284913" y="2306638"/>
          <p14:tracePt t="53196" x="6303963" y="2298700"/>
          <p14:tracePt t="53204" x="6337300" y="2279650"/>
          <p14:tracePt t="53212" x="6367463" y="2271713"/>
          <p14:tracePt t="53221" x="6416675" y="2257425"/>
          <p14:tracePt t="53228" x="6461125" y="2246313"/>
          <p14:tracePt t="53236" x="6516688" y="2241550"/>
          <p14:tracePt t="53244" x="6577013" y="2235200"/>
          <p14:tracePt t="53252" x="6643688" y="2230438"/>
          <p14:tracePt t="53261" x="6704013" y="2224088"/>
          <p14:tracePt t="53269" x="6764338" y="2216150"/>
          <p14:tracePt t="53278" x="6824663" y="2216150"/>
          <p14:tracePt t="53286" x="6877050" y="2219325"/>
          <p14:tracePt t="53292" x="6921500" y="2219325"/>
          <p14:tracePt t="53302" x="6965950" y="2219325"/>
          <p14:tracePt t="53311" x="7004050" y="2219325"/>
          <p14:tracePt t="53318" x="7037388" y="2230438"/>
          <p14:tracePt t="53326" x="7081838" y="2235200"/>
          <p14:tracePt t="53334" x="7112000" y="2241550"/>
          <p14:tracePt t="53342" x="7145338" y="2246313"/>
          <p14:tracePt t="53351" x="7183438" y="2254250"/>
          <p14:tracePt t="53358" x="7221538" y="2254250"/>
          <p14:tracePt t="53366" x="7269163" y="2265363"/>
          <p14:tracePt t="53374" x="7307263" y="2268538"/>
          <p14:tracePt t="53383" x="7337425" y="2268538"/>
          <p14:tracePt t="53390" x="7367588" y="2268538"/>
          <p14:tracePt t="53398" x="7385050" y="2271713"/>
          <p14:tracePt t="53406" x="7396163" y="2276475"/>
          <p14:tracePt t="53415" x="7404100" y="2276475"/>
          <p14:tracePt t="53423" x="7412038" y="2279650"/>
          <p14:tracePt t="53430" x="7419975" y="2282825"/>
          <p14:tracePt t="53439" x="7426325" y="2287588"/>
          <p14:tracePt t="53446" x="7442200" y="2298700"/>
          <p14:tracePt t="53455" x="7448550" y="2298700"/>
          <p14:tracePt t="53462" x="7456488" y="2301875"/>
          <p14:tracePt t="53470" x="7467600" y="2306638"/>
          <p14:tracePt t="53478" x="7478713" y="2309813"/>
          <p14:tracePt t="53487" x="7494588" y="2312988"/>
          <p14:tracePt t="53494" x="7508875" y="2317750"/>
          <p14:tracePt t="53502" x="7519988" y="2320925"/>
          <p14:tracePt t="53511" x="7527925" y="2324100"/>
          <p14:tracePt t="53518" x="7535863" y="2324100"/>
          <p14:tracePt t="53526" x="7539038" y="2328863"/>
          <p14:tracePt t="53534" x="7542213" y="2332038"/>
          <p14:tracePt t="53542" x="7546975" y="2339975"/>
          <p14:tracePt t="53551" x="7550150" y="2343150"/>
          <p14:tracePt t="53558" x="7550150" y="2351088"/>
          <p14:tracePt t="53577" x="7546975" y="2359025"/>
          <p14:tracePt t="53584" x="7539038" y="2362200"/>
          <p14:tracePt t="53592" x="7535863" y="2370138"/>
          <p14:tracePt t="53601" x="7531100" y="2373313"/>
          <p14:tracePt t="53608" x="7527925" y="2376488"/>
          <p14:tracePt t="53617" x="7519988" y="2381250"/>
          <p14:tracePt t="53624" x="7519988" y="2384425"/>
          <p14:tracePt t="53632" x="7516813" y="2384425"/>
          <p14:tracePt t="53641" x="7513638" y="2387600"/>
          <p14:tracePt t="53648" x="7508875" y="2392363"/>
          <p14:tracePt t="53656" x="7505700" y="2392363"/>
          <p14:tracePt t="53664" x="7500938" y="2392363"/>
          <p14:tracePt t="53672" x="7494588" y="2395538"/>
          <p14:tracePt t="53681" x="7486650" y="2400300"/>
          <p14:tracePt t="53688" x="7478713" y="2400300"/>
          <p14:tracePt t="53696" x="7467600" y="2403475"/>
          <p14:tracePt t="53704" x="7459663" y="2411413"/>
          <p14:tracePt t="53712" x="7445375" y="2414588"/>
          <p14:tracePt t="53720" x="7431088" y="2417763"/>
          <p14:tracePt t="53728" x="7419975" y="2417763"/>
          <p14:tracePt t="53736" x="7412038" y="2422525"/>
          <p14:tracePt t="53744" x="7404100" y="2425700"/>
          <p14:tracePt t="53752" x="7400925" y="2425700"/>
          <p14:tracePt t="53761" x="7396163" y="2428875"/>
          <p14:tracePt t="53768" x="7392988" y="2433638"/>
          <p14:tracePt t="53784" x="7389813" y="2433638"/>
          <p14:tracePt t="53792" x="7381875" y="2436813"/>
          <p14:tracePt t="53800" x="7373938" y="2439988"/>
          <p14:tracePt t="53809" x="7367588" y="2444750"/>
          <p14:tracePt t="53816" x="7359650" y="2452688"/>
          <p14:tracePt t="53824" x="7343775" y="2459038"/>
          <p14:tracePt t="53832" x="7340600" y="2459038"/>
          <p14:tracePt t="53840" x="7332663" y="2459038"/>
          <p14:tracePt t="53850" x="7326313" y="2459038"/>
          <p14:tracePt t="53857" x="7318375" y="2463800"/>
          <p14:tracePt t="53866" x="7302500" y="2463800"/>
          <p14:tracePt t="53875" x="7291388" y="2463800"/>
          <p14:tracePt t="53882" x="7285038" y="2463800"/>
          <p14:tracePt t="53890" x="7280275" y="2463800"/>
          <p14:tracePt t="53954" x="7277100" y="2463800"/>
          <p14:tracePt t="53962" x="7273925" y="2463800"/>
          <p14:tracePt t="53970" x="7269163" y="2463800"/>
          <p14:tracePt t="53978" x="7265988" y="2463800"/>
          <p14:tracePt t="53987" x="7254875" y="2463800"/>
          <p14:tracePt t="53994" x="7250113" y="2466975"/>
          <p14:tracePt t="54003" x="7246938" y="2466975"/>
          <p14:tracePt t="54011" x="7239000" y="2466975"/>
          <p14:tracePt t="54018" x="7232650" y="2466975"/>
          <p14:tracePt t="54026" x="7227888" y="2466975"/>
          <p14:tracePt t="54034" x="7224713" y="2466975"/>
          <p14:tracePt t="54050" x="7221538" y="2466975"/>
          <p14:tracePt t="54058" x="7216775" y="2466975"/>
          <p14:tracePt t="54074" x="7213600" y="2466975"/>
          <p14:tracePt t="54099" x="7210425" y="2466975"/>
          <p14:tracePt t="54107" x="7205663" y="2466975"/>
          <p14:tracePt t="54114" x="7202488" y="2466975"/>
          <p14:tracePt t="54145" x="7191375" y="2466975"/>
          <p14:tracePt t="54148" x="7186613" y="2466975"/>
          <p14:tracePt t="54157" x="7183438" y="2466975"/>
          <p14:tracePt t="54165" x="7180263" y="2463800"/>
          <p14:tracePt t="54172" x="7175500" y="2463800"/>
          <p14:tracePt t="54180" x="7169150" y="2459038"/>
          <p14:tracePt t="54188" x="7164388" y="2455863"/>
          <p14:tracePt t="54197" x="7161213" y="2455863"/>
          <p14:tracePt t="54204" x="7156450" y="2452688"/>
          <p14:tracePt t="54212" x="7150100" y="2447925"/>
          <p14:tracePt t="54220" x="7145338" y="2444750"/>
          <p14:tracePt t="54229" x="7138988" y="2439988"/>
          <p14:tracePt t="54236" x="7131050" y="2436813"/>
          <p14:tracePt t="54245" x="7131050" y="2433638"/>
          <p14:tracePt t="54833" x="7127875" y="2433638"/>
          <p14:tracePt t="54841" x="7127875" y="2436813"/>
          <p14:tracePt t="54849" x="7123113" y="2436813"/>
          <p14:tracePt t="54865" x="7123113" y="2439988"/>
          <p14:tracePt t="54873" x="7123113" y="2444750"/>
          <p14:tracePt t="54911" x="7116763" y="2447925"/>
          <p14:tracePt t="54912" x="7108825" y="2452688"/>
          <p14:tracePt t="54920" x="7104063" y="2455863"/>
          <p14:tracePt t="54936" x="7097713" y="2455863"/>
          <p14:tracePt t="54944" x="7092950" y="2455863"/>
          <p14:tracePt t="54952" x="7086600" y="2459038"/>
          <p14:tracePt t="54960" x="7078663" y="2463800"/>
          <p14:tracePt t="54968" x="7070725" y="2474913"/>
          <p14:tracePt t="54977" x="7059613" y="2478088"/>
          <p14:tracePt t="54985" x="7051675" y="2481263"/>
          <p14:tracePt t="54992" x="7045325" y="2486025"/>
          <p14:tracePt t="55002" x="7034213" y="2489200"/>
          <p14:tracePt t="55011" x="7026275" y="2492375"/>
          <p14:tracePt t="55018" x="7011988" y="2492375"/>
          <p14:tracePt t="55027" x="6996113" y="2497138"/>
          <p14:tracePt t="55035" x="6988175" y="2497138"/>
          <p14:tracePt t="55042" x="6981825" y="2500313"/>
          <p14:tracePt t="55051" x="6973888" y="2505075"/>
          <p14:tracePt t="55058" x="6965950" y="2505075"/>
          <p14:tracePt t="55066" x="6959600" y="2508250"/>
          <p14:tracePt t="55075" x="6951663" y="2511425"/>
          <p14:tracePt t="55082" x="6943725" y="2516188"/>
          <p14:tracePt t="55090" x="6940550" y="2519363"/>
          <p14:tracePt t="55099" x="6932613" y="2522538"/>
          <p14:tracePt t="55106" x="6929438" y="2527300"/>
          <p14:tracePt t="55115" x="6924675" y="2527300"/>
          <p14:tracePt t="55123" x="6921500" y="2530475"/>
          <p14:tracePt t="55178" x="6918325" y="2530475"/>
          <p14:tracePt t="55227" x="6913563" y="2530475"/>
          <p14:tracePt t="55258" x="6910388" y="2530475"/>
          <p14:tracePt t="55349" x="6907213" y="2530475"/>
          <p14:tracePt t="55357" x="6902450" y="2530475"/>
          <p14:tracePt t="55365" x="6899275" y="2530475"/>
          <p14:tracePt t="57137" x="6899275" y="2533650"/>
          <p14:tracePt t="57153" x="6899275" y="2538413"/>
          <p14:tracePt t="57193" x="6899275" y="2541588"/>
          <p14:tracePt t="57201" x="6899275" y="2544763"/>
          <p14:tracePt t="57217" x="6894513" y="2552700"/>
          <p14:tracePt t="57225" x="6888163" y="2552700"/>
          <p14:tracePt t="57232" x="6883400" y="2557463"/>
          <p14:tracePt t="57241" x="6877050" y="2560638"/>
          <p14:tracePt t="57249" x="6869113" y="2563813"/>
          <p14:tracePt t="57256" x="6861175" y="2568575"/>
          <p14:tracePt t="57265" x="6853238" y="2571750"/>
          <p14:tracePt t="57275" x="6846888" y="2571750"/>
          <p14:tracePt t="57283" x="6835775" y="2574925"/>
          <p14:tracePt t="57291" x="6819900" y="2579688"/>
          <p14:tracePt t="57299" x="6797675" y="2582863"/>
          <p14:tracePt t="57307" x="6761163" y="2593975"/>
          <p14:tracePt t="57315" x="6719888" y="2605088"/>
          <p14:tracePt t="57323" x="6667500" y="2624138"/>
          <p14:tracePt t="57331" x="6588125" y="2635250"/>
          <p14:tracePt t="57338" x="6513513" y="2651125"/>
          <p14:tracePt t="57347" x="6430963" y="2654300"/>
          <p14:tracePt t="57355" x="6353175" y="2654300"/>
          <p14:tracePt t="57363" x="6276975" y="2654300"/>
          <p14:tracePt t="57371" x="6210300" y="2654300"/>
          <p14:tracePt t="57379" x="6149975" y="2654300"/>
          <p14:tracePt t="57387" x="6105525" y="2654300"/>
          <p14:tracePt t="57394" x="6075363" y="2654300"/>
          <p14:tracePt t="57402" x="6034088" y="2646363"/>
          <p14:tracePt t="57411" x="6011863" y="2643188"/>
          <p14:tracePt t="57418" x="5992813" y="2643188"/>
          <p14:tracePt t="57427" x="5970588" y="2638425"/>
          <p14:tracePt t="57435" x="5951538" y="2635250"/>
          <p14:tracePt t="57443" x="5940425" y="2635250"/>
          <p14:tracePt t="57451" x="5926138" y="2635250"/>
          <p14:tracePt t="57459" x="5910263" y="2635250"/>
          <p14:tracePt t="57467" x="5899150" y="2635250"/>
          <p14:tracePt t="57475" x="5888038" y="2635250"/>
          <p14:tracePt t="57483" x="5876925" y="2632075"/>
          <p14:tracePt t="57491" x="5868988" y="2627313"/>
          <p14:tracePt t="57498" x="5854700" y="2627313"/>
          <p14:tracePt t="57507" x="5846763" y="2616200"/>
          <p14:tracePt t="57515" x="5835650" y="2613025"/>
          <p14:tracePt t="57523" x="5824538" y="2605088"/>
          <p14:tracePt t="57531" x="5810250" y="2601913"/>
          <p14:tracePt t="57539" x="5780088" y="2590800"/>
          <p14:tracePt t="57547" x="5749925" y="2590800"/>
          <p14:tracePt t="57557" x="5711825" y="2586038"/>
          <p14:tracePt t="57564" x="5667375" y="2579688"/>
          <p14:tracePt t="57571" x="5629275" y="2579688"/>
          <p14:tracePt t="57581" x="5595938" y="2574925"/>
          <p14:tracePt t="57588" x="5559425" y="2571750"/>
          <p14:tracePt t="57597" x="5532438" y="2563813"/>
          <p14:tracePt t="57605" x="5518150" y="2563813"/>
          <p14:tracePt t="57613" x="5499100" y="2560638"/>
          <p14:tracePt t="57621" x="5487988" y="2560638"/>
          <p14:tracePt t="57628" x="5476875" y="2557463"/>
          <p14:tracePt t="57637" x="5461000" y="2552700"/>
          <p14:tracePt t="57644" x="5449888" y="2552700"/>
          <p14:tracePt t="57653" x="5438775" y="2549525"/>
          <p14:tracePt t="57661" x="5427663" y="2549525"/>
          <p14:tracePt t="57669" x="5413375" y="2544763"/>
          <p14:tracePt t="57677" x="5405438" y="2541588"/>
          <p14:tracePt t="57693" x="5402263" y="2538413"/>
          <p14:tracePt t="57701" x="5402263" y="2533650"/>
          <p14:tracePt t="57716" x="5402263" y="2530475"/>
          <p14:tracePt t="57733" x="5402263" y="2527300"/>
          <p14:tracePt t="57741" x="5408613" y="2527300"/>
          <p14:tracePt t="57749" x="5427663" y="2527300"/>
          <p14:tracePt t="57756" x="5438775" y="2522538"/>
          <p14:tracePt t="57765" x="5457825" y="2522538"/>
          <p14:tracePt t="57773" x="5472113" y="2522538"/>
          <p14:tracePt t="57781" x="5491163" y="2522538"/>
          <p14:tracePt t="57789" x="5502275" y="2522538"/>
          <p14:tracePt t="57796" x="5513388" y="2522538"/>
          <p14:tracePt t="57804" x="5521325" y="2522538"/>
          <p14:tracePt t="57812" x="5529263" y="2522538"/>
          <p14:tracePt t="57821" x="5535613" y="2519363"/>
          <p14:tracePt t="57828" x="5543550" y="2519363"/>
          <p14:tracePt t="57837" x="5548313" y="2519363"/>
          <p14:tracePt t="57855" x="5548313" y="2516188"/>
          <p14:tracePt t="57870" x="5548313" y="2511425"/>
          <p14:tracePt t="57878" x="5548313" y="2508250"/>
          <p14:tracePt t="57912" x="5480050" y="2447925"/>
          <p14:tracePt t="57919" x="5443538" y="2414588"/>
          <p14:tracePt t="57927" x="5408613" y="2373313"/>
          <p14:tracePt t="57935" x="5364163" y="2324100"/>
          <p14:tracePt t="57943" x="5319713" y="2268538"/>
          <p14:tracePt t="57951" x="5278438" y="2219325"/>
          <p14:tracePt t="57959" x="5240338" y="2171700"/>
          <p14:tracePt t="57967" x="5203825" y="2122488"/>
          <p14:tracePt t="57974" x="5180013" y="2081213"/>
          <p14:tracePt t="57982" x="5157788" y="2032000"/>
          <p14:tracePt t="57991" x="5146675" y="1990725"/>
          <p14:tracePt t="57999" x="5143500" y="1968500"/>
          <p14:tracePt t="58007" x="5135563" y="1943100"/>
          <p14:tracePt t="58015" x="5135563" y="1927225"/>
          <p14:tracePt t="58023" x="5135563" y="1909763"/>
          <p14:tracePt t="58031" x="5135563" y="1893888"/>
          <p14:tracePt t="58039" x="5143500" y="1879600"/>
          <p14:tracePt t="58047" x="5151438" y="1871663"/>
          <p14:tracePt t="58055" x="5157788" y="1860550"/>
          <p14:tracePt t="58063" x="5165725" y="1852613"/>
          <p14:tracePt t="58071" x="5184775" y="1838325"/>
          <p14:tracePt t="58079" x="5195888" y="1830388"/>
          <p14:tracePt t="58087" x="5210175" y="1822450"/>
          <p14:tracePt t="58094" x="5221288" y="1811338"/>
          <p14:tracePt t="58102" x="5229225" y="1804988"/>
          <p14:tracePt t="58111" x="5237163" y="1797050"/>
          <p14:tracePt t="58119" x="5240338" y="1793875"/>
          <p14:tracePt t="58129" x="5245100" y="1785938"/>
          <p14:tracePt t="58136" x="5248275" y="1778000"/>
          <p14:tracePt t="58144" x="5248275" y="1774825"/>
          <p14:tracePt t="58153" x="5251450" y="1770063"/>
          <p14:tracePt t="58161" x="5256213" y="1770063"/>
          <p14:tracePt t="58169" x="5259388" y="1766888"/>
          <p14:tracePt t="58185" x="5262563" y="1766888"/>
          <p14:tracePt t="58193" x="5267325" y="1763713"/>
          <p14:tracePt t="58257" x="5262563" y="1758950"/>
          <p14:tracePt t="58265" x="5245100" y="1758950"/>
          <p14:tracePt t="58272" x="5210175" y="1758950"/>
          <p14:tracePt t="58281" x="5180013" y="1758950"/>
          <p14:tracePt t="58288" x="5143500" y="1758950"/>
          <p14:tracePt t="58296" x="5105400" y="1758950"/>
          <p14:tracePt t="58304" x="5075238" y="1755775"/>
          <p14:tracePt t="58312" x="5053013" y="1755775"/>
          <p14:tracePt t="58321" x="5027613" y="1755775"/>
          <p14:tracePt t="58329" x="5016500" y="1755775"/>
          <p14:tracePt t="58337" x="5005388" y="1752600"/>
          <p14:tracePt t="58345" x="4994275" y="1752600"/>
          <p14:tracePt t="58353" x="4986338" y="1752600"/>
          <p14:tracePt t="58363" x="4981575" y="1752600"/>
          <p14:tracePt t="58369" x="4978400" y="1752600"/>
          <p14:tracePt t="58385" x="4975225" y="1752600"/>
          <p14:tracePt t="58427" x="4978400" y="1755775"/>
          <p14:tracePt t="58435" x="4986338" y="1763713"/>
          <p14:tracePt t="58443" x="4994275" y="1770063"/>
          <p14:tracePt t="58451" x="4997450" y="1789113"/>
          <p14:tracePt t="58458" x="5000625" y="1797050"/>
          <p14:tracePt t="58467" x="5000625" y="1808163"/>
          <p14:tracePt t="58475" x="5000625" y="1816100"/>
          <p14:tracePt t="58483" x="5000625" y="1827213"/>
          <p14:tracePt t="58491" x="4989513" y="1841500"/>
          <p14:tracePt t="58499" x="4967288" y="1857375"/>
          <p14:tracePt t="58507" x="4933950" y="1882775"/>
          <p14:tracePt t="58515" x="4900613" y="1905000"/>
          <p14:tracePt t="58522" x="4859338" y="1931988"/>
          <p14:tracePt t="58531" x="4818063" y="1957388"/>
          <p14:tracePt t="58538" x="4776788" y="1984375"/>
          <p14:tracePt t="58547" x="4749800" y="2009775"/>
          <p14:tracePt t="58555" x="4716463" y="2039938"/>
          <p14:tracePt t="58563" x="4702175" y="2051050"/>
          <p14:tracePt t="58571" x="4686300" y="2070100"/>
          <p14:tracePt t="58579" x="4672013" y="2097088"/>
          <p14:tracePt t="58586" x="4664075" y="2122488"/>
          <p14:tracePt t="58594" x="4656138" y="2141538"/>
          <p14:tracePt t="58603" x="4649788" y="2160588"/>
          <p14:tracePt t="58611" x="4645025" y="2174875"/>
          <p14:tracePt t="58619" x="4641850" y="2189163"/>
          <p14:tracePt t="58627" x="4630738" y="2205038"/>
          <p14:tracePt t="58635" x="4625975" y="2224088"/>
          <p14:tracePt t="58643" x="4625975" y="2230438"/>
          <p14:tracePt t="58651" x="4625975" y="2241550"/>
          <p14:tracePt t="58659" x="4625975" y="2254250"/>
          <p14:tracePt t="58667" x="4625975" y="2271713"/>
          <p14:tracePt t="58675" x="4633913" y="2282825"/>
          <p14:tracePt t="58683" x="4649788" y="2309813"/>
          <p14:tracePt t="58691" x="4664075" y="2328863"/>
          <p14:tracePt t="58701" x="4686300" y="2354263"/>
          <p14:tracePt t="58709" x="4694238" y="2370138"/>
          <p14:tracePt t="58716" x="4708525" y="2387600"/>
          <p14:tracePt t="58725" x="4716463" y="2400300"/>
          <p14:tracePt t="58733" x="4719638" y="2411413"/>
          <p14:tracePt t="58741" x="4727575" y="2417763"/>
          <p14:tracePt t="58749" x="4738688" y="2433638"/>
          <p14:tracePt t="58757" x="4743450" y="2444750"/>
          <p14:tracePt t="58765" x="4749800" y="2447925"/>
          <p14:tracePt t="58773" x="4757738" y="2455863"/>
          <p14:tracePt t="58781" x="4765675" y="2459038"/>
          <p14:tracePt t="58788" x="4768850" y="2459038"/>
          <p14:tracePt t="58796" x="4772025" y="2463800"/>
          <p14:tracePt t="58821" x="4765675" y="2459038"/>
          <p14:tracePt t="58829" x="4743450" y="2452688"/>
          <p14:tracePt t="58837" x="4708525" y="2439988"/>
          <p14:tracePt t="58844" x="4667250" y="2428875"/>
          <p14:tracePt t="58853" x="4614863" y="2417763"/>
          <p14:tracePt t="58861" x="4570413" y="2411413"/>
          <p14:tracePt t="58869" x="4521200" y="2400300"/>
          <p14:tracePt t="58876" x="4476750" y="2395538"/>
          <p14:tracePt t="58884" x="4440238" y="2387600"/>
          <p14:tracePt t="58893" x="4413250" y="2376488"/>
          <p14:tracePt t="58901" x="4394200" y="2373313"/>
          <p14:tracePt t="58909" x="4387850" y="2365375"/>
          <p14:tracePt t="58917" x="4379913" y="2359025"/>
          <p14:tracePt t="58925" x="4371975" y="2351088"/>
          <p14:tracePt t="58933" x="4364038" y="2343150"/>
          <p14:tracePt t="58941" x="4357688" y="2332038"/>
          <p14:tracePt t="58949" x="4346575" y="2317750"/>
          <p14:tracePt t="58957" x="4341813" y="2309813"/>
          <p14:tracePt t="58967" x="4338638" y="2295525"/>
          <p14:tracePt t="58973" x="4338638" y="2282825"/>
          <p14:tracePt t="58983" x="4338638" y="2271713"/>
          <p14:tracePt t="58991" x="4338638" y="2254250"/>
          <p14:tracePt t="58999" x="4341813" y="2246313"/>
          <p14:tracePt t="59006" x="4341813" y="2235200"/>
          <p14:tracePt t="59175" x="4346575" y="2230438"/>
          <p14:tracePt t="59183" x="4346575" y="2227263"/>
          <p14:tracePt t="59207" x="4335463" y="2238375"/>
          <p14:tracePt t="59215" x="4270375" y="2271713"/>
          <p14:tracePt t="59223" x="4173538" y="2298700"/>
          <p14:tracePt t="59231" x="4024313" y="2335213"/>
          <p14:tracePt t="59239" x="3833813" y="2362200"/>
          <p14:tracePt t="59247" x="3624263" y="2392363"/>
          <p14:tracePt t="59257" x="3467100" y="2411413"/>
          <p14:tracePt t="59265" x="3335338" y="2425700"/>
          <p14:tracePt t="59271" x="3268663" y="2433638"/>
          <p14:tracePt t="59281" x="3216275" y="2439988"/>
          <p14:tracePt t="59288" x="3200400" y="2439988"/>
          <p14:tracePt t="59297" x="3181350" y="2444750"/>
          <p14:tracePt t="59305" x="3175000" y="2444750"/>
          <p14:tracePt t="59312" x="3167063" y="2444750"/>
          <p14:tracePt t="59321" x="3159125" y="2444750"/>
          <p14:tracePt t="59328" x="3151188" y="2444750"/>
          <p14:tracePt t="59337" x="3144838" y="2444750"/>
          <p14:tracePt t="59345" x="3136900" y="2444750"/>
          <p14:tracePt t="59353" x="3133725" y="2444750"/>
          <p14:tracePt t="59369" x="3128963" y="2444750"/>
          <p14:tracePt t="59385" x="3125788" y="2447925"/>
          <p14:tracePt t="59393" x="3125788" y="2452688"/>
          <p14:tracePt t="59409" x="3125788" y="2455863"/>
          <p14:tracePt t="59417" x="3128963" y="2459038"/>
          <p14:tracePt t="59425" x="3128963" y="2463800"/>
          <p14:tracePt t="59433" x="3133725" y="2463800"/>
          <p14:tracePt t="59440" x="3136900" y="2466975"/>
          <p14:tracePt t="59449" x="3140075" y="2466975"/>
          <p14:tracePt t="59473" x="3144838" y="2466975"/>
          <p14:tracePt t="59516" x="3148013" y="2466975"/>
          <p14:tracePt t="59525" x="3148013" y="2470150"/>
          <p14:tracePt t="59533" x="3151188" y="2470150"/>
          <p14:tracePt t="59541" x="3151188" y="2474913"/>
          <p14:tracePt t="59567" x="3155950" y="2478088"/>
          <p14:tracePt t="59575" x="3159125" y="2478088"/>
          <p14:tracePt t="59679" x="3163888" y="2478088"/>
          <p14:tracePt t="59687" x="3170238" y="2478088"/>
          <p14:tracePt t="59695" x="3181350" y="2478088"/>
          <p14:tracePt t="59703" x="3192463" y="2478088"/>
          <p14:tracePt t="59711" x="3203575" y="2478088"/>
          <p14:tracePt t="59719" x="3219450" y="2481263"/>
          <p14:tracePt t="59727" x="3233738" y="2481263"/>
          <p14:tracePt t="59735" x="3255963" y="2486025"/>
          <p14:tracePt t="59743" x="3282950" y="2492375"/>
          <p14:tracePt t="59751" x="3321050" y="2497138"/>
          <p14:tracePt t="59759" x="3357563" y="2497138"/>
          <p14:tracePt t="59767" x="3398838" y="2505075"/>
          <p14:tracePt t="59775" x="3436938" y="2505075"/>
          <p14:tracePt t="59783" x="3467100" y="2505075"/>
          <p14:tracePt t="59791" x="3489325" y="2508250"/>
          <p14:tracePt t="59799" x="3495675" y="2508250"/>
          <p14:tracePt t="59807" x="3503613" y="2508250"/>
          <p14:tracePt t="59815" x="3506788" y="2508250"/>
          <p14:tracePt t="59825" x="3511550" y="2508250"/>
          <p14:tracePt t="59831" x="3519488" y="2508250"/>
          <p14:tracePt t="59841" x="3533775" y="2508250"/>
          <p14:tracePt t="59848" x="3552825" y="2508250"/>
          <p14:tracePt t="59857" x="3582988" y="2508250"/>
          <p14:tracePt t="59865" x="3605213" y="2508250"/>
          <p14:tracePt t="59873" x="3624263" y="2508250"/>
          <p14:tracePt t="59881" x="3635375" y="2511425"/>
          <p14:tracePt t="59888" x="3646488" y="2511425"/>
          <p14:tracePt t="59897" x="3652838" y="2511425"/>
          <p14:tracePt t="59905" x="3657600" y="2516188"/>
          <p14:tracePt t="59913" x="3660775" y="2516188"/>
          <p14:tracePt t="60323" x="3663950" y="2516188"/>
          <p14:tracePt t="60331" x="3663950" y="2511425"/>
          <p14:tracePt t="60339" x="3668713" y="2508250"/>
          <p14:tracePt t="60347" x="3676650" y="2505075"/>
          <p14:tracePt t="60355" x="3683000" y="2492375"/>
          <p14:tracePt t="60363" x="3698875" y="2481263"/>
          <p14:tracePt t="60371" x="3702050" y="2478088"/>
          <p14:tracePt t="60379" x="3705225" y="2474913"/>
          <p14:tracePt t="63738" x="3698875" y="2481263"/>
          <p14:tracePt t="63747" x="3646488" y="2522538"/>
          <p14:tracePt t="63755" x="3597275" y="2582863"/>
          <p14:tracePt t="63763" x="3519488" y="2651125"/>
          <p14:tracePt t="63771" x="3440113" y="2747963"/>
          <p14:tracePt t="63779" x="3346450" y="2847975"/>
          <p14:tracePt t="63787" x="3260725" y="2935288"/>
          <p14:tracePt t="63795" x="3192463" y="2998788"/>
          <p14:tracePt t="63803" x="3122613" y="3062288"/>
          <p14:tracePt t="63811" x="3065463" y="3092450"/>
          <p14:tracePt t="63819" x="3017838" y="3122613"/>
          <p14:tracePt t="63827" x="2965450" y="3152775"/>
          <p14:tracePt t="63837" x="2900363" y="3181350"/>
          <p14:tracePt t="63844" x="2819400" y="3230563"/>
          <p14:tracePt t="63853" x="2732088" y="3275013"/>
          <p14:tracePt t="63861" x="2676525" y="3297238"/>
          <p14:tracePt t="63869" x="2635250" y="3316288"/>
          <p14:tracePt t="63877" x="2613025" y="3327400"/>
          <p14:tracePt t="63885" x="2597150" y="3335338"/>
          <p14:tracePt t="63895" x="2590800" y="3338513"/>
          <p14:tracePt t="63901" x="2582863" y="3343275"/>
          <p14:tracePt t="63909" x="2579688" y="3343275"/>
          <p14:tracePt t="63940" x="2579688" y="3335338"/>
          <p14:tracePt t="63949" x="2579688" y="3327400"/>
          <p14:tracePt t="63957" x="2582863" y="3321050"/>
          <p14:tracePt t="63965" x="2586038" y="3316288"/>
          <p14:tracePt t="63973" x="2597150" y="3313113"/>
          <p14:tracePt t="63981" x="2616200" y="3313113"/>
          <p14:tracePt t="63989" x="2627313" y="3313113"/>
          <p14:tracePt t="63997" x="2643188" y="3313113"/>
          <p14:tracePt t="64005" x="2657475" y="3313113"/>
          <p14:tracePt t="64013" x="2662238" y="3313113"/>
          <p14:tracePt t="64021" x="2668588" y="3313113"/>
          <p14:tracePt t="64029" x="2673350" y="3313113"/>
          <p14:tracePt t="64037" x="2684463" y="3313113"/>
          <p14:tracePt t="64045" x="2695575" y="3313113"/>
          <p14:tracePt t="64053" x="2725738" y="3309938"/>
          <p14:tracePt t="64061" x="2751138" y="3305175"/>
          <p14:tracePt t="64069" x="2789238" y="3297238"/>
          <p14:tracePt t="64078" x="2819400" y="3302000"/>
          <p14:tracePt t="64085" x="2855913" y="3302000"/>
          <p14:tracePt t="64093" x="2913063" y="3313113"/>
          <p14:tracePt t="64101" x="2957513" y="3324225"/>
          <p14:tracePt t="64109" x="3005138" y="3335338"/>
          <p14:tracePt t="64117" x="3040063" y="3354388"/>
          <p14:tracePt t="64125" x="3070225" y="3362325"/>
          <p14:tracePt t="64135" x="3103563" y="3373438"/>
          <p14:tracePt t="64143" x="3117850" y="3379788"/>
          <p14:tracePt t="64151" x="3133725" y="3384550"/>
          <p14:tracePt t="64159" x="3140075" y="3384550"/>
          <p14:tracePt t="64167" x="3151188" y="3384550"/>
          <p14:tracePt t="64175" x="3159125" y="3384550"/>
          <p14:tracePt t="64183" x="3167063" y="3384550"/>
          <p14:tracePt t="64417" x="3167063" y="3379788"/>
          <p14:tracePt t="64425" x="3167063" y="3368675"/>
          <p14:tracePt t="64433" x="3167063" y="3357563"/>
          <p14:tracePt t="64441" x="3170238" y="3354388"/>
          <p14:tracePt t="64449" x="3170238" y="3349625"/>
          <p14:tracePt t="64473" x="3170238" y="3346450"/>
          <p14:tracePt t="64489" x="3170238" y="3343275"/>
          <p14:tracePt t="64497" x="3170238" y="3335338"/>
          <p14:tracePt t="64513" x="3163888" y="3324225"/>
          <p14:tracePt t="64521" x="3155950" y="3313113"/>
          <p14:tracePt t="64529" x="3151188" y="3302000"/>
          <p14:tracePt t="64537" x="3140075" y="3290888"/>
          <p14:tracePt t="64545" x="3136900" y="3279775"/>
          <p14:tracePt t="64553" x="3133725" y="3263900"/>
          <p14:tracePt t="64561" x="3133725" y="3249613"/>
          <p14:tracePt t="64569" x="3128963" y="3230563"/>
          <p14:tracePt t="64577" x="3128963" y="3219450"/>
          <p14:tracePt t="64585" x="3128963" y="3211513"/>
          <p14:tracePt t="64593" x="3128963" y="3205163"/>
          <p14:tracePt t="64603" x="3128963" y="3197225"/>
          <p14:tracePt t="64609" x="3128963" y="3189288"/>
          <p14:tracePt t="64617" x="3125788" y="3181350"/>
          <p14:tracePt t="64625" x="3122613" y="3170238"/>
          <p14:tracePt t="64633" x="3122613" y="3159125"/>
          <p14:tracePt t="64641" x="3114675" y="3152775"/>
          <p14:tracePt t="64649" x="3109913" y="3144838"/>
          <p14:tracePt t="64657" x="3106738" y="3133725"/>
          <p14:tracePt t="64665" x="3103563" y="3125788"/>
          <p14:tracePt t="64673" x="3098800" y="3114675"/>
          <p14:tracePt t="64681" x="3095625" y="3106738"/>
          <p14:tracePt t="64689" x="3092450" y="3098800"/>
          <p14:tracePt t="64697" x="3092450" y="3092450"/>
          <p14:tracePt t="64707" x="3087688" y="3087688"/>
          <p14:tracePt t="64715" x="3087688" y="3084513"/>
          <p14:tracePt t="64973" x="3084513" y="3084513"/>
          <p14:tracePt t="65093" x="3081338" y="3084513"/>
          <p14:tracePt t="65109" x="3076575" y="3084513"/>
          <p14:tracePt t="65125" x="3073400" y="3084513"/>
          <p14:tracePt t="65133" x="3073400" y="3087688"/>
          <p14:tracePt t="65141" x="3070225" y="3087688"/>
          <p14:tracePt t="65247" x="3065463" y="3087688"/>
          <p14:tracePt t="65279" x="3065463" y="3092450"/>
          <p14:tracePt t="65287" x="3062288" y="3092450"/>
          <p14:tracePt t="66583" x="3062288" y="3098800"/>
          <p14:tracePt t="66591" x="3070225" y="3106738"/>
          <p14:tracePt t="66599" x="3081338" y="3114675"/>
          <p14:tracePt t="66607" x="3095625" y="3122613"/>
          <p14:tracePt t="66615" x="3114675" y="3136900"/>
          <p14:tracePt t="66623" x="3125788" y="3144838"/>
          <p14:tracePt t="66631" x="3136900" y="3152775"/>
          <p14:tracePt t="66639" x="3144838" y="3159125"/>
          <p14:tracePt t="66647" x="3151188" y="3163888"/>
          <p14:tracePt t="66655" x="3155950" y="3163888"/>
          <p14:tracePt t="66663" x="3159125" y="3167063"/>
          <p14:tracePt t="66671" x="3163888" y="3167063"/>
          <p14:tracePt t="66687" x="3167063" y="3167063"/>
          <p14:tracePt t="66753" x="3167063" y="3170238"/>
          <p14:tracePt t="67043" x="3170238" y="3175000"/>
          <p14:tracePt t="67059" x="3170238" y="3178175"/>
          <p14:tracePt t="67067" x="3175000" y="3178175"/>
          <p14:tracePt t="67075" x="3175000" y="3181350"/>
          <p14:tracePt t="67091" x="3175000" y="3186113"/>
          <p14:tracePt t="67107" x="3178175" y="3189288"/>
          <p14:tracePt t="67123" x="3181350" y="3189288"/>
          <p14:tracePt t="67131" x="3181350" y="3192463"/>
          <p14:tracePt t="67147" x="3181350" y="3197225"/>
          <p14:tracePt t="67155" x="3186113" y="3200400"/>
          <p14:tracePt t="67163" x="3189288" y="3205163"/>
          <p14:tracePt t="67171" x="3192463" y="3208338"/>
          <p14:tracePt t="67179" x="3200400" y="3211513"/>
          <p14:tracePt t="67195" x="3203575" y="3216275"/>
          <p14:tracePt t="67203" x="3211513" y="3219450"/>
          <p14:tracePt t="67211" x="3219450" y="3227388"/>
          <p14:tracePt t="67219" x="3222625" y="3230563"/>
          <p14:tracePt t="67227" x="3233738" y="3233738"/>
          <p14:tracePt t="67235" x="3238500" y="3238500"/>
          <p14:tracePt t="67243" x="3249613" y="3244850"/>
          <p14:tracePt t="67251" x="3255963" y="3249613"/>
          <p14:tracePt t="67259" x="3263900" y="3252788"/>
          <p14:tracePt t="67267" x="3275013" y="3260725"/>
          <p14:tracePt t="67275" x="3282950" y="3263900"/>
          <p14:tracePt t="67285" x="3290888" y="3268663"/>
          <p14:tracePt t="67293" x="3302000" y="3271838"/>
          <p14:tracePt t="67301" x="3313113" y="3282950"/>
          <p14:tracePt t="67309" x="3335338" y="3290888"/>
          <p14:tracePt t="67317" x="3360738" y="3302000"/>
          <p14:tracePt t="67325" x="3390900" y="3305175"/>
          <p14:tracePt t="67333" x="3417888" y="3313113"/>
          <p14:tracePt t="67341" x="3440113" y="3316288"/>
          <p14:tracePt t="67349" x="3467100" y="3321050"/>
          <p14:tracePt t="67357" x="3489325" y="3321050"/>
          <p14:tracePt t="67365" x="3506788" y="3321050"/>
          <p14:tracePt t="67373" x="3519488" y="3324225"/>
          <p14:tracePt t="67381" x="3530600" y="3324225"/>
          <p14:tracePt t="67389" x="3541713" y="3324225"/>
          <p14:tracePt t="67397" x="3556000" y="3324225"/>
          <p14:tracePt t="67405" x="3567113" y="3324225"/>
          <p14:tracePt t="67413" x="3575050" y="3324225"/>
          <p14:tracePt t="67421" x="3578225" y="3324225"/>
          <p14:tracePt t="67429" x="3582988" y="3324225"/>
          <p14:tracePt t="67437" x="3586163" y="3324225"/>
          <p14:tracePt t="67463" x="3589338" y="3324225"/>
          <p14:tracePt t="67477" x="3594100" y="3324225"/>
          <p14:tracePt t="67485" x="3597275" y="3321050"/>
          <p14:tracePt t="67501" x="3600450" y="3321050"/>
          <p14:tracePt t="67517" x="3605213" y="3321050"/>
          <p14:tracePt t="67541" x="3608388" y="3321050"/>
          <p14:tracePt t="67639" x="3611563" y="3321050"/>
          <p14:tracePt t="67655" x="3611563" y="3316288"/>
          <p14:tracePt t="67687" x="3611563" y="3313113"/>
          <p14:tracePt t="68172" x="3611563" y="3316288"/>
          <p14:tracePt t="68315" x="3611563" y="3321050"/>
          <p14:tracePt t="68768" x="3611563" y="3324225"/>
          <p14:tracePt t="68807" x="3611563" y="3327400"/>
          <p14:tracePt t="69089" x="3611563" y="3332163"/>
          <p14:tracePt t="69121" x="3611563" y="3335338"/>
          <p14:tracePt t="71215" x="3627438" y="3305175"/>
          <p14:tracePt t="71223" x="3668713" y="3279775"/>
          <p14:tracePt t="71231" x="3713163" y="3257550"/>
          <p14:tracePt t="71239" x="3792538" y="3230563"/>
          <p14:tracePt t="71247" x="3886200" y="3200400"/>
          <p14:tracePt t="71255" x="4002088" y="3186113"/>
          <p14:tracePt t="71263" x="4143375" y="3170238"/>
          <p14:tracePt t="71271" x="4341813" y="3170238"/>
          <p14:tracePt t="71279" x="4589463" y="3159125"/>
          <p14:tracePt t="71289" x="4865688" y="3167063"/>
          <p14:tracePt t="71298" x="5199063" y="3159125"/>
          <p14:tracePt t="71305" x="5551488" y="3148013"/>
          <p14:tracePt t="71313" x="5876925" y="3125788"/>
          <p14:tracePt t="71321" x="6169025" y="3103563"/>
          <p14:tracePt t="71329" x="6434138" y="3073400"/>
          <p14:tracePt t="71337" x="6626225" y="3043238"/>
          <p14:tracePt t="71345" x="6745288" y="3009900"/>
          <p14:tracePt t="71353" x="6816725" y="2990850"/>
          <p14:tracePt t="71362" x="6877050" y="2971800"/>
          <p14:tracePt t="71369" x="6910388" y="2957513"/>
          <p14:tracePt t="71377" x="6921500" y="2949575"/>
          <p14:tracePt t="71385" x="6929438" y="2938463"/>
          <p14:tracePt t="71393" x="6935788" y="2938463"/>
          <p14:tracePt t="71537" x="6932613" y="2938463"/>
          <p14:tracePt t="71545" x="6902450" y="2930525"/>
          <p14:tracePt t="71553" x="6861175" y="2916238"/>
          <p14:tracePt t="71561" x="6816725" y="2908300"/>
          <p14:tracePt t="71571" x="6786563" y="2908300"/>
          <p14:tracePt t="71579" x="6761163" y="2905125"/>
          <p14:tracePt t="71587" x="6753225" y="2905125"/>
          <p14:tracePt t="71595" x="6748463" y="2901950"/>
          <p14:tracePt t="71659" x="6748463" y="2905125"/>
          <p14:tracePt t="71667" x="6745288" y="2905125"/>
          <p14:tracePt t="71675" x="6742113" y="2905125"/>
          <p14:tracePt t="71683" x="6734175" y="2905125"/>
          <p14:tracePt t="71691" x="6726238" y="2905125"/>
          <p14:tracePt t="71699" x="6715125" y="2905125"/>
          <p14:tracePt t="71707" x="6704013" y="2905125"/>
          <p14:tracePt t="71715" x="6681788" y="2905125"/>
          <p14:tracePt t="71723" x="6651625" y="2905125"/>
          <p14:tracePt t="71731" x="6618288" y="2897188"/>
          <p14:tracePt t="71739" x="6580188" y="2894013"/>
          <p14:tracePt t="71747" x="6546850" y="2886075"/>
          <p14:tracePt t="71755" x="6524625" y="2882900"/>
          <p14:tracePt t="71763" x="6497638" y="2867025"/>
          <p14:tracePt t="71771" x="6480175" y="2855913"/>
          <p14:tracePt t="71779" x="6472238" y="2847975"/>
          <p14:tracePt t="71787" x="6469063" y="2841625"/>
          <p14:tracePt t="71795" x="6469063" y="2836863"/>
          <p14:tracePt t="71827" x="6469063" y="2844800"/>
          <p14:tracePt t="71835" x="6464300" y="2855913"/>
          <p14:tracePt t="71845" x="6457950" y="2886075"/>
          <p14:tracePt t="71851" x="6453188" y="2905125"/>
          <p14:tracePt t="71862" x="6450013" y="2927350"/>
          <p14:tracePt t="71869" x="6445250" y="2954338"/>
          <p14:tracePt t="71877" x="6438900" y="2965450"/>
          <p14:tracePt t="71885" x="6434138" y="2982913"/>
          <p14:tracePt t="71893" x="6430963" y="2990850"/>
          <p14:tracePt t="71901" x="6427788" y="2998788"/>
          <p14:tracePt t="71909" x="6427788" y="3006725"/>
          <p14:tracePt t="71925" x="6427788" y="3009900"/>
          <p14:tracePt t="71933" x="6427788" y="3013075"/>
          <p14:tracePt t="71941" x="6430963" y="3017838"/>
          <p14:tracePt t="71949" x="6434138" y="3017838"/>
          <p14:tracePt t="71957" x="6434138" y="3021013"/>
          <p14:tracePt t="71965" x="6438900" y="3021013"/>
          <p14:tracePt t="71973" x="6442075" y="3021013"/>
          <p14:tracePt t="71981" x="6445250" y="3021013"/>
          <p14:tracePt t="71989" x="6453188" y="3017838"/>
          <p14:tracePt t="71997" x="6464300" y="3013075"/>
          <p14:tracePt t="72005" x="6475413" y="3013075"/>
          <p14:tracePt t="72013" x="6483350" y="3009900"/>
          <p14:tracePt t="72021" x="6491288" y="3009900"/>
          <p14:tracePt t="72029" x="6502400" y="3009900"/>
          <p14:tracePt t="72037" x="6513513" y="3009900"/>
          <p14:tracePt t="72045" x="6524625" y="3006725"/>
          <p14:tracePt t="72053" x="6546850" y="3006725"/>
          <p14:tracePt t="72061" x="6573838" y="3006725"/>
          <p14:tracePt t="72069" x="6604000" y="3006725"/>
          <p14:tracePt t="72077" x="6626225" y="3006725"/>
          <p14:tracePt t="72085" x="6656388" y="3006725"/>
          <p14:tracePt t="72093" x="6681788" y="3006725"/>
          <p14:tracePt t="72101" x="6704013" y="3006725"/>
          <p14:tracePt t="72110" x="6742113" y="3006725"/>
          <p14:tracePt t="72129" x="6838950" y="3006725"/>
          <p14:tracePt t="72133" x="6891338" y="3006725"/>
          <p14:tracePt t="72143" x="6951663" y="3006725"/>
          <p14:tracePt t="72149" x="7011988" y="3001963"/>
          <p14:tracePt t="72159" x="7078663" y="2998788"/>
          <p14:tracePt t="72167" x="7145338" y="2982913"/>
          <p14:tracePt t="72175" x="7213600" y="2965450"/>
          <p14:tracePt t="72183" x="7277100" y="2954338"/>
          <p14:tracePt t="72191" x="7329488" y="2941638"/>
          <p14:tracePt t="72200" x="7373938" y="2941638"/>
          <p14:tracePt t="72207" x="7396163" y="2941638"/>
          <p14:tracePt t="72215" x="7407275" y="2941638"/>
          <p14:tracePt t="72223" x="7423150" y="2941638"/>
          <p14:tracePt t="72231" x="7434263" y="2946400"/>
          <p14:tracePt t="72239" x="7442200" y="2949575"/>
          <p14:tracePt t="72247" x="7448550" y="2954338"/>
          <p14:tracePt t="72255" x="7453313" y="2954338"/>
          <p14:tracePt t="72271" x="7456488" y="2957513"/>
          <p14:tracePt t="72295" x="7453313" y="2960688"/>
          <p14:tracePt t="72303" x="7448550" y="2960688"/>
          <p14:tracePt t="72311" x="7442200" y="2965450"/>
          <p14:tracePt t="72319" x="7442200" y="2968625"/>
          <p14:tracePt t="72327" x="7434263" y="2968625"/>
          <p14:tracePt t="72335" x="7434263" y="2971800"/>
          <p14:tracePt t="72343" x="7431088" y="2971800"/>
          <p14:tracePt t="72449" x="7431088" y="2979738"/>
          <p14:tracePt t="72457" x="7434263" y="2982913"/>
          <p14:tracePt t="72465" x="7445375" y="2990850"/>
          <p14:tracePt t="72473" x="7453313" y="2994025"/>
          <p14:tracePt t="72481" x="7459663" y="2998788"/>
          <p14:tracePt t="72489" x="7464425" y="3001963"/>
          <p14:tracePt t="72497" x="7464425" y="3006725"/>
          <p14:tracePt t="72545" x="7464425" y="3009900"/>
          <p14:tracePt t="72562" x="7464425" y="3013075"/>
          <p14:tracePt t="72569" x="7459663" y="3013075"/>
          <p14:tracePt t="72577" x="7456488" y="3017838"/>
          <p14:tracePt t="72585" x="7453313" y="3017838"/>
          <p14:tracePt t="72594" x="7453313" y="3021013"/>
          <p14:tracePt t="72601" x="7448550" y="3021013"/>
          <p14:tracePt t="72609" x="7448550" y="3024188"/>
          <p14:tracePt t="72950" x="7448550" y="3028950"/>
          <p14:tracePt t="73681" x="7448550" y="3032125"/>
          <p14:tracePt t="73705" x="7445375" y="3032125"/>
          <p14:tracePt t="73737" x="7445375" y="3035300"/>
          <p14:tracePt t="73851" x="7442200" y="3035300"/>
          <p14:tracePt t="73875" x="7437438" y="3040063"/>
          <p14:tracePt t="73891" x="7437438" y="3043238"/>
          <p14:tracePt t="73907" x="7437438" y="3046413"/>
          <p14:tracePt t="73923" x="7437438" y="3051175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F243A8-4772-4CCF-896E-62B02BAC3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情報収集（シリーズの共通</a:t>
            </a:r>
            <a:r>
              <a:rPr lang="ja-JP" altLang="en-US" dirty="0"/>
              <a:t>点）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675540-D00D-4258-B1CC-FE9FB721D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主人公サイドと敵サイドがある</a:t>
            </a:r>
            <a:endParaRPr kumimoji="1" lang="en-US" altLang="ja-JP" dirty="0"/>
          </a:p>
          <a:p>
            <a:r>
              <a:rPr lang="ja-JP" altLang="en-US" dirty="0"/>
              <a:t>敵サイドは悪の秘密結社</a:t>
            </a:r>
            <a:endParaRPr lang="en-US" altLang="ja-JP" dirty="0"/>
          </a:p>
          <a:p>
            <a:pPr lvl="1"/>
            <a:r>
              <a:rPr kumimoji="1" lang="ja-JP" altLang="en-US" dirty="0"/>
              <a:t>組織構造は、ボス、幹部、怪人、一般怪人</a:t>
            </a:r>
            <a:endParaRPr kumimoji="1" lang="en-US" altLang="ja-JP" dirty="0"/>
          </a:p>
          <a:p>
            <a:r>
              <a:rPr lang="ja-JP" altLang="en-US" dirty="0"/>
              <a:t>主人公を助ける組織がある</a:t>
            </a:r>
            <a:endParaRPr lang="en-US" altLang="ja-JP" dirty="0"/>
          </a:p>
          <a:p>
            <a:r>
              <a:rPr kumimoji="1" lang="ja-JP" altLang="en-US" dirty="0"/>
              <a:t>主人公は仮面ライダーに変身する</a:t>
            </a:r>
            <a:endParaRPr kumimoji="1" lang="en-US" altLang="ja-JP" dirty="0"/>
          </a:p>
          <a:p>
            <a:r>
              <a:rPr kumimoji="1" lang="ja-JP" altLang="en-US" dirty="0"/>
              <a:t>仲間の仮面ライダーがいる</a:t>
            </a:r>
            <a:endParaRPr kumimoji="1" lang="en-US" altLang="ja-JP" dirty="0"/>
          </a:p>
          <a:p>
            <a:r>
              <a:rPr lang="ja-JP" altLang="en-US" dirty="0"/>
              <a:t>悪の秘密結社は人間から怪人を作り出す</a:t>
            </a:r>
            <a:endParaRPr lang="en-US" altLang="ja-JP" dirty="0"/>
          </a:p>
          <a:p>
            <a:r>
              <a:rPr kumimoji="1" lang="ja-JP" altLang="en-US" dirty="0"/>
              <a:t>悪の秘密結社は毎話、怪人を仮面ライダーにぶつける</a:t>
            </a:r>
            <a:r>
              <a:rPr lang="ja-JP" altLang="en-US" dirty="0"/>
              <a:t>、たまに幹部も戦う</a:t>
            </a:r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484AE616-61C3-40D5-8059-7D7952663E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265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1410"/>
    </mc:Choice>
    <mc:Fallback>
      <p:transition spd="slow" advTm="1614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524" x="7442200" y="3046413"/>
          <p14:tracePt t="4542" x="7442200" y="3043238"/>
          <p14:tracePt t="4548" x="7442200" y="3040063"/>
          <p14:tracePt t="4556" x="7448550" y="3028950"/>
          <p14:tracePt t="4564" x="7448550" y="3017838"/>
          <p14:tracePt t="4572" x="7448550" y="3009900"/>
          <p14:tracePt t="4580" x="7442200" y="2998788"/>
          <p14:tracePt t="4588" x="7423150" y="2979738"/>
          <p14:tracePt t="4596" x="7389813" y="2957513"/>
          <p14:tracePt t="4604" x="7332663" y="2927350"/>
          <p14:tracePt t="4612" x="7273925" y="2894013"/>
          <p14:tracePt t="4620" x="7194550" y="2867025"/>
          <p14:tracePt t="4630" x="7112000" y="2833688"/>
          <p14:tracePt t="4638" x="7029450" y="2800350"/>
          <p14:tracePt t="4646" x="6959600" y="2770188"/>
          <p14:tracePt t="4654" x="6910388" y="2743200"/>
          <p14:tracePt t="4662" x="6865938" y="2720975"/>
          <p14:tracePt t="4670" x="6831013" y="2698750"/>
          <p14:tracePt t="4678" x="6808788" y="2684463"/>
          <p14:tracePt t="4686" x="6783388" y="2668588"/>
          <p14:tracePt t="4694" x="6761163" y="2657475"/>
          <p14:tracePt t="4702" x="6726238" y="2643188"/>
          <p14:tracePt t="4710" x="6692900" y="2632075"/>
          <p14:tracePt t="4718" x="6667500" y="2620963"/>
          <p14:tracePt t="4726" x="6656388" y="2613025"/>
          <p14:tracePt t="4734" x="6651625" y="2609850"/>
          <p14:tracePt t="4872" x="6648450" y="2609850"/>
          <p14:tracePt t="4878" x="6626225" y="2557463"/>
          <p14:tracePt t="4886" x="6591300" y="2486025"/>
          <p14:tracePt t="4894" x="6580188" y="2425700"/>
          <p14:tracePt t="4905" x="6580188" y="2359025"/>
          <p14:tracePt t="4912" x="6584950" y="2290763"/>
          <p14:tracePt t="4920" x="6610350" y="2212975"/>
          <p14:tracePt t="4928" x="6651625" y="2125663"/>
          <p14:tracePt t="4936" x="6719888" y="2020888"/>
          <p14:tracePt t="4944" x="6786563" y="1901825"/>
          <p14:tracePt t="4952" x="6865938" y="1766888"/>
          <p14:tracePt t="4960" x="6935788" y="1647825"/>
          <p14:tracePt t="4968" x="6996113" y="1557338"/>
          <p14:tracePt t="4976" x="7034213" y="1493838"/>
          <p14:tracePt t="4984" x="7056438" y="1452563"/>
          <p14:tracePt t="4992" x="7067550" y="1425575"/>
          <p14:tracePt t="5000" x="7067550" y="1414463"/>
          <p14:tracePt t="5009" x="7067550" y="1403350"/>
          <p14:tracePt t="5016" x="7064375" y="1400175"/>
          <p14:tracePt t="5024" x="7056438" y="1392238"/>
          <p14:tracePt t="5032" x="7048500" y="1392238"/>
          <p14:tracePt t="5040" x="7040563" y="1392238"/>
          <p14:tracePt t="5050" x="7034213" y="1392238"/>
          <p14:tracePt t="5056" x="7026275" y="1392238"/>
          <p14:tracePt t="5064" x="7023100" y="1397000"/>
          <p14:tracePt t="5162" x="7018338" y="1400175"/>
          <p14:tracePt t="5168" x="7011988" y="1400175"/>
          <p14:tracePt t="5176" x="7004050" y="1403350"/>
          <p14:tracePt t="5184" x="6996113" y="1408113"/>
          <p14:tracePt t="5209" x="6973888" y="1408113"/>
          <p14:tracePt t="5210" x="6970713" y="1408113"/>
          <p14:tracePt t="5218" x="6959600" y="1408113"/>
          <p14:tracePt t="5226" x="6954838" y="1408113"/>
          <p14:tracePt t="5234" x="6946900" y="1403350"/>
          <p14:tracePt t="5242" x="6929438" y="1403350"/>
          <p14:tracePt t="5250" x="6918325" y="1400175"/>
          <p14:tracePt t="5259" x="6899275" y="1397000"/>
          <p14:tracePt t="5266" x="6877050" y="1397000"/>
          <p14:tracePt t="5275" x="6853238" y="1397000"/>
          <p14:tracePt t="5282" x="6824663" y="1397000"/>
          <p14:tracePt t="5290" x="6789738" y="1397000"/>
          <p14:tracePt t="5298" x="6767513" y="1397000"/>
          <p14:tracePt t="5306" x="6745288" y="1397000"/>
          <p14:tracePt t="5314" x="6726238" y="1397000"/>
          <p14:tracePt t="5322" x="6704013" y="1397000"/>
          <p14:tracePt t="5330" x="6689725" y="1400175"/>
          <p14:tracePt t="5338" x="6670675" y="1400175"/>
          <p14:tracePt t="5346" x="6656388" y="1400175"/>
          <p14:tracePt t="5354" x="6640513" y="1400175"/>
          <p14:tracePt t="5362" x="6629400" y="1400175"/>
          <p14:tracePt t="5370" x="6618288" y="1400175"/>
          <p14:tracePt t="5379" x="6607175" y="1397000"/>
          <p14:tracePt t="5386" x="6591300" y="1392238"/>
          <p14:tracePt t="5394" x="6580188" y="1389063"/>
          <p14:tracePt t="5402" x="6573838" y="1389063"/>
          <p14:tracePt t="5410" x="6562725" y="1389063"/>
          <p14:tracePt t="5418" x="6550025" y="1389063"/>
          <p14:tracePt t="5426" x="6543675" y="1384300"/>
          <p14:tracePt t="5434" x="6535738" y="1384300"/>
          <p14:tracePt t="6240" x="6532563" y="1384300"/>
          <p14:tracePt t="6248" x="6494463" y="1384300"/>
          <p14:tracePt t="6256" x="6427788" y="1389063"/>
          <p14:tracePt t="6264" x="6334125" y="1403350"/>
          <p14:tracePt t="6272" x="6188075" y="1422400"/>
          <p14:tracePt t="6280" x="5970588" y="1441450"/>
          <p14:tracePt t="6288" x="5708650" y="1463675"/>
          <p14:tracePt t="6296" x="5402263" y="1471613"/>
          <p14:tracePt t="6304" x="5068888" y="1471613"/>
          <p14:tracePt t="6313" x="4716463" y="1471613"/>
          <p14:tracePt t="6320" x="4383088" y="1463675"/>
          <p14:tracePt t="6328" x="4087813" y="1444625"/>
          <p14:tracePt t="6338" x="3840163" y="1422400"/>
          <p14:tracePt t="6346" x="3649663" y="1392238"/>
          <p14:tracePt t="6353" x="3563938" y="1381125"/>
          <p14:tracePt t="6362" x="3511550" y="1373188"/>
          <p14:tracePt t="6370" x="3484563" y="1366838"/>
          <p14:tracePt t="6379" x="3481388" y="1366838"/>
          <p14:tracePt t="6386" x="3478213" y="1366838"/>
          <p14:tracePt t="6418" x="3478213" y="1362075"/>
          <p14:tracePt t="6426" x="3484563" y="1362075"/>
          <p14:tracePt t="6434" x="3489325" y="1362075"/>
          <p14:tracePt t="6628" x="3481388" y="1362075"/>
          <p14:tracePt t="6636" x="3478213" y="1362075"/>
          <p14:tracePt t="6644" x="3470275" y="1366838"/>
          <p14:tracePt t="6652" x="3462338" y="1366838"/>
          <p14:tracePt t="6660" x="3459163" y="1366838"/>
          <p14:tracePt t="6668" x="3451225" y="1366838"/>
          <p14:tracePt t="6676" x="3448050" y="1366838"/>
          <p14:tracePt t="6684" x="3436938" y="1366838"/>
          <p14:tracePt t="6692" x="3429000" y="1366838"/>
          <p14:tracePt t="6700" x="3406775" y="1366838"/>
          <p14:tracePt t="6708" x="3387725" y="1370013"/>
          <p14:tracePt t="6716" x="3365500" y="1370013"/>
          <p14:tracePt t="6724" x="3343275" y="1373188"/>
          <p14:tracePt t="6732" x="3324225" y="1377950"/>
          <p14:tracePt t="6740" x="3313113" y="1377950"/>
          <p14:tracePt t="6749" x="3302000" y="1377950"/>
          <p14:tracePt t="6756" x="3286125" y="1377950"/>
          <p14:tracePt t="6764" x="3279775" y="1377950"/>
          <p14:tracePt t="6772" x="3279775" y="1381125"/>
          <p14:tracePt t="6780" x="3275013" y="1381125"/>
          <p14:tracePt t="6812" x="3271838" y="1381125"/>
          <p14:tracePt t="6836" x="3268663" y="1381125"/>
          <p14:tracePt t="6845" x="3260725" y="1377950"/>
          <p14:tracePt t="6852" x="3255963" y="1377950"/>
          <p14:tracePt t="6860" x="3249613" y="1373188"/>
          <p14:tracePt t="6868" x="3249613" y="1370013"/>
          <p14:tracePt t="6876" x="3244850" y="1370013"/>
          <p14:tracePt t="6884" x="3241675" y="1366838"/>
          <p14:tracePt t="6900" x="3238500" y="1366838"/>
          <p14:tracePt t="6909" x="3233738" y="1362075"/>
          <p14:tracePt t="6918" x="3227388" y="1358900"/>
          <p14:tracePt t="6926" x="3219450" y="1358900"/>
          <p14:tracePt t="6934" x="3208338" y="1355725"/>
          <p14:tracePt t="6942" x="3197225" y="1355725"/>
          <p14:tracePt t="6950" x="3178175" y="1355725"/>
          <p14:tracePt t="6959" x="3163888" y="1350963"/>
          <p14:tracePt t="6966" x="3151188" y="1350963"/>
          <p14:tracePt t="6974" x="3128963" y="1350963"/>
          <p14:tracePt t="6982" x="3109913" y="1350963"/>
          <p14:tracePt t="6990" x="3084513" y="1350963"/>
          <p14:tracePt t="6998" x="3051175" y="1350963"/>
          <p14:tracePt t="7006" x="3021013" y="1350963"/>
          <p14:tracePt t="7014" x="2968625" y="1350963"/>
          <p14:tracePt t="7022" x="2924175" y="1350963"/>
          <p14:tracePt t="7030" x="2863850" y="1350963"/>
          <p14:tracePt t="7038" x="2795588" y="1358900"/>
          <p14:tracePt t="7046" x="2736850" y="1358900"/>
          <p14:tracePt t="7054" x="2676525" y="1358900"/>
          <p14:tracePt t="7062" x="2624138" y="1358900"/>
          <p14:tracePt t="7070" x="2563813" y="1358900"/>
          <p14:tracePt t="7079" x="2505075" y="1358900"/>
          <p14:tracePt t="7086" x="2459038" y="1358900"/>
          <p14:tracePt t="7096" x="2414588" y="1358900"/>
          <p14:tracePt t="7106" x="2384425" y="1358900"/>
          <p14:tracePt t="7114" x="2346325" y="1358900"/>
          <p14:tracePt t="7122" x="2332038" y="1358900"/>
          <p14:tracePt t="7130" x="2312988" y="1358900"/>
          <p14:tracePt t="7138" x="2301875" y="1358900"/>
          <p14:tracePt t="7146" x="2290763" y="1358900"/>
          <p14:tracePt t="7154" x="2276475" y="1358900"/>
          <p14:tracePt t="7162" x="2260600" y="1358900"/>
          <p14:tracePt t="7170" x="2241550" y="1355725"/>
          <p14:tracePt t="7179" x="2230438" y="1355725"/>
          <p14:tracePt t="7187" x="2216150" y="1355725"/>
          <p14:tracePt t="7194" x="2201863" y="1350963"/>
          <p14:tracePt t="7202" x="2189163" y="1350963"/>
          <p14:tracePt t="7212" x="2178050" y="1350963"/>
          <p14:tracePt t="7220" x="2166938" y="1350963"/>
          <p14:tracePt t="7226" x="2160588" y="1350963"/>
          <p14:tracePt t="7236" x="2152650" y="1350963"/>
          <p14:tracePt t="7244" x="2144713" y="1350963"/>
          <p14:tracePt t="7252" x="2136775" y="1350963"/>
          <p14:tracePt t="7260" x="2130425" y="1350963"/>
          <p14:tracePt t="7268" x="2122488" y="1350963"/>
          <p14:tracePt t="7276" x="2111375" y="1350963"/>
          <p14:tracePt t="7284" x="2103438" y="1350963"/>
          <p14:tracePt t="7292" x="2095500" y="1350963"/>
          <p14:tracePt t="7302" x="2089150" y="1350963"/>
          <p14:tracePt t="7309" x="2081213" y="1350963"/>
          <p14:tracePt t="7316" x="2073275" y="1350963"/>
          <p14:tracePt t="7324" x="2066925" y="1350963"/>
          <p14:tracePt t="7332" x="2058988" y="1350963"/>
          <p14:tracePt t="7340" x="2055813" y="1350963"/>
          <p14:tracePt t="7348" x="2051050" y="1350963"/>
          <p14:tracePt t="7356" x="2043113" y="1350963"/>
          <p14:tracePt t="7364" x="2036763" y="1350963"/>
          <p14:tracePt t="7373" x="2028825" y="1350963"/>
          <p14:tracePt t="7380" x="2017713" y="1350963"/>
          <p14:tracePt t="7388" x="2006600" y="1350963"/>
          <p14:tracePt t="7396" x="1998663" y="1350963"/>
          <p14:tracePt t="7404" x="1984375" y="1350963"/>
          <p14:tracePt t="7413" x="1973263" y="1350963"/>
          <p14:tracePt t="7420" x="1962150" y="1350963"/>
          <p14:tracePt t="7428" x="1954213" y="1350963"/>
          <p14:tracePt t="7436" x="1938338" y="1350963"/>
          <p14:tracePt t="7445" x="1924050" y="1350963"/>
          <p14:tracePt t="7452" x="1912938" y="1350963"/>
          <p14:tracePt t="7460" x="1901825" y="1350963"/>
          <p14:tracePt t="7468" x="1893888" y="1350963"/>
          <p14:tracePt t="7476" x="1885950" y="1350963"/>
          <p14:tracePt t="7484" x="1879600" y="1350963"/>
          <p14:tracePt t="7495" x="1871663" y="1350963"/>
          <p14:tracePt t="7502" x="1868488" y="1350963"/>
          <p14:tracePt t="7510" x="1860550" y="1350963"/>
          <p14:tracePt t="7518" x="1857375" y="1350963"/>
          <p14:tracePt t="7756" x="1852613" y="1350963"/>
          <p14:tracePt t="7762" x="1844675" y="1355725"/>
          <p14:tracePt t="7772" x="1838325" y="1362075"/>
          <p14:tracePt t="7780" x="1822450" y="1366838"/>
          <p14:tracePt t="7788" x="1811338" y="1366838"/>
          <p14:tracePt t="7796" x="1800225" y="1370013"/>
          <p14:tracePt t="7804" x="1789113" y="1370013"/>
          <p14:tracePt t="7812" x="1778000" y="1370013"/>
          <p14:tracePt t="7820" x="1763713" y="1370013"/>
          <p14:tracePt t="7828" x="1755775" y="1370013"/>
          <p14:tracePt t="7836" x="1744663" y="1370013"/>
          <p14:tracePt t="7844" x="1728788" y="1370013"/>
          <p14:tracePt t="7852" x="1706563" y="1370013"/>
          <p14:tracePt t="7860" x="1681163" y="1370013"/>
          <p14:tracePt t="7868" x="1658938" y="1370013"/>
          <p14:tracePt t="7876" x="1647825" y="1370013"/>
          <p14:tracePt t="7884" x="1628775" y="1362075"/>
          <p14:tracePt t="7892" x="1617663" y="1362075"/>
          <p14:tracePt t="7900" x="1606550" y="1358900"/>
          <p14:tracePt t="7909" x="1579563" y="1350963"/>
          <p14:tracePt t="7916" x="1557338" y="1350963"/>
          <p14:tracePt t="7943" x="1477963" y="1344613"/>
          <p14:tracePt t="7949" x="1466850" y="1344613"/>
          <p14:tracePt t="7956" x="1460500" y="1339850"/>
          <p14:tracePt t="7964" x="1452563" y="1339850"/>
          <p14:tracePt t="7972" x="1449388" y="1339850"/>
          <p14:tracePt t="7980" x="1444625" y="1336675"/>
          <p14:tracePt t="7988" x="1441450" y="1336675"/>
          <p14:tracePt t="7996" x="1433513" y="1336675"/>
          <p14:tracePt t="8004" x="1425575" y="1331913"/>
          <p14:tracePt t="8013" x="1419225" y="1331913"/>
          <p14:tracePt t="8020" x="1411288" y="1331913"/>
          <p14:tracePt t="8028" x="1408113" y="1331913"/>
          <p14:tracePt t="8036" x="1400175" y="1328738"/>
          <p14:tracePt t="8045" x="1397000" y="1328738"/>
          <p14:tracePt t="8054" x="1389063" y="1328738"/>
          <p14:tracePt t="8062" x="1381125" y="1328738"/>
          <p14:tracePt t="8070" x="1366838" y="1325563"/>
          <p14:tracePt t="8079" x="1358900" y="1325563"/>
          <p14:tracePt t="8094" x="1355725" y="1325563"/>
          <p14:tracePt t="8102" x="1350963" y="1325563"/>
          <p14:tracePt t="8110" x="1347788" y="1325563"/>
          <p14:tracePt t="8118" x="1344613" y="1325563"/>
          <p14:tracePt t="8126" x="1336675" y="1325563"/>
          <p14:tracePt t="8134" x="1331913" y="1320800"/>
          <p14:tracePt t="8142" x="1328738" y="1320800"/>
          <p14:tracePt t="8150" x="1320800" y="1320800"/>
          <p14:tracePt t="8159" x="1306513" y="1317625"/>
          <p14:tracePt t="8166" x="1303338" y="1317625"/>
          <p14:tracePt t="8174" x="1295400" y="1317625"/>
          <p14:tracePt t="8182" x="1279525" y="1317625"/>
          <p14:tracePt t="8190" x="1268413" y="1317625"/>
          <p14:tracePt t="8198" x="1262063" y="1317625"/>
          <p14:tracePt t="8206" x="1254125" y="1317625"/>
          <p14:tracePt t="8214" x="1246188" y="1317625"/>
          <p14:tracePt t="8238" x="1243013" y="1317625"/>
          <p14:tracePt t="8246" x="1238250" y="1317625"/>
          <p14:tracePt t="8254" x="1235075" y="1317625"/>
          <p14:tracePt t="8262" x="1231900" y="1317625"/>
          <p14:tracePt t="8279" x="1227138" y="1317625"/>
          <p14:tracePt t="8294" x="1223963" y="1317625"/>
          <p14:tracePt t="8448" x="1223963" y="1320800"/>
          <p14:tracePt t="8988" x="1227138" y="1320800"/>
          <p14:tracePt t="8996" x="1231900" y="1320800"/>
          <p14:tracePt t="9004" x="1238250" y="1320800"/>
          <p14:tracePt t="9013" x="1246188" y="1320800"/>
          <p14:tracePt t="9020" x="1254125" y="1320800"/>
          <p14:tracePt t="9028" x="1262063" y="1320800"/>
          <p14:tracePt t="9036" x="1268413" y="1320800"/>
          <p14:tracePt t="9045" x="1279525" y="1320800"/>
          <p14:tracePt t="9052" x="1292225" y="1320800"/>
          <p14:tracePt t="9060" x="1303338" y="1320800"/>
          <p14:tracePt t="9068" x="1309688" y="1320800"/>
          <p14:tracePt t="9076" x="1317625" y="1325563"/>
          <p14:tracePt t="9084" x="1325563" y="1325563"/>
          <p14:tracePt t="9092" x="1331913" y="1325563"/>
          <p14:tracePt t="9100" x="1339850" y="1328738"/>
          <p14:tracePt t="9109" x="1344613" y="1328738"/>
          <p14:tracePt t="9116" x="1350963" y="1328738"/>
          <p14:tracePt t="9124" x="1355725" y="1328738"/>
          <p14:tracePt t="9132" x="1362075" y="1331913"/>
          <p14:tracePt t="9141" x="1366838" y="1331913"/>
          <p14:tracePt t="9156" x="1373188" y="1331913"/>
          <p14:tracePt t="9164" x="1381125" y="1331913"/>
          <p14:tracePt t="9172" x="1389063" y="1331913"/>
          <p14:tracePt t="9180" x="1400175" y="1336675"/>
          <p14:tracePt t="9188" x="1419225" y="1336675"/>
          <p14:tracePt t="9198" x="1430338" y="1336675"/>
          <p14:tracePt t="9206" x="1441450" y="1339850"/>
          <p14:tracePt t="9214" x="1449388" y="1339850"/>
          <p14:tracePt t="9222" x="1452563" y="1339850"/>
          <p14:tracePt t="9230" x="1460500" y="1339850"/>
          <p14:tracePt t="9238" x="1463675" y="1339850"/>
          <p14:tracePt t="9247" x="1471613" y="1339850"/>
          <p14:tracePt t="9262" x="1474788" y="1339850"/>
          <p14:tracePt t="9270" x="1477963" y="1339850"/>
          <p14:tracePt t="9279" x="1485900" y="1339850"/>
          <p14:tracePt t="9286" x="1493838" y="1339850"/>
          <p14:tracePt t="9294" x="1501775" y="1339850"/>
          <p14:tracePt t="9302" x="1512888" y="1339850"/>
          <p14:tracePt t="9311" x="1519238" y="1339850"/>
          <p14:tracePt t="9318" x="1527175" y="1339850"/>
          <p14:tracePt t="9326" x="1535113" y="1339850"/>
          <p14:tracePt t="9334" x="1538288" y="1339850"/>
          <p14:tracePt t="9350" x="1541463" y="1339850"/>
          <p14:tracePt t="9406" x="1546225" y="1339850"/>
          <p14:tracePt t="9422" x="1549400" y="1339850"/>
          <p14:tracePt t="9430" x="1557338" y="1339850"/>
          <p14:tracePt t="9438" x="1565275" y="1339850"/>
          <p14:tracePt t="9447" x="1576388" y="1339850"/>
          <p14:tracePt t="9454" x="1595438" y="1347788"/>
          <p14:tracePt t="9464" x="1606550" y="1347788"/>
          <p14:tracePt t="9470" x="1612900" y="1347788"/>
          <p14:tracePt t="9480" x="1620838" y="1347788"/>
          <p14:tracePt t="9488" x="1628775" y="1350963"/>
          <p14:tracePt t="9497" x="1635125" y="1350963"/>
          <p14:tracePt t="9504" x="1639888" y="1350963"/>
          <p14:tracePt t="9513" x="1647825" y="1350963"/>
          <p14:tracePt t="9529" x="1654175" y="1350963"/>
          <p14:tracePt t="9536" x="1670050" y="1350963"/>
          <p14:tracePt t="9545" x="1673225" y="1350963"/>
          <p14:tracePt t="9552" x="1687513" y="1350963"/>
          <p14:tracePt t="9560" x="1700213" y="1350963"/>
          <p14:tracePt t="9568" x="1714500" y="1355725"/>
          <p14:tracePt t="9576" x="1733550" y="1355725"/>
          <p14:tracePt t="9584" x="1752600" y="1358900"/>
          <p14:tracePt t="9592" x="1766888" y="1358900"/>
          <p14:tracePt t="9600" x="1789113" y="1358900"/>
          <p14:tracePt t="9609" x="1800225" y="1358900"/>
          <p14:tracePt t="9616" x="1811338" y="1358900"/>
          <p14:tracePt t="9624" x="1830388" y="1358900"/>
          <p14:tracePt t="9632" x="1841500" y="1358900"/>
          <p14:tracePt t="9640" x="1852613" y="1358900"/>
          <p14:tracePt t="9648" x="1868488" y="1362075"/>
          <p14:tracePt t="9656" x="1879600" y="1362075"/>
          <p14:tracePt t="9664" x="1890713" y="1362075"/>
          <p14:tracePt t="9672" x="1905000" y="1362075"/>
          <p14:tracePt t="9680" x="1912938" y="1362075"/>
          <p14:tracePt t="9688" x="1927225" y="1362075"/>
          <p14:tracePt t="9696" x="1938338" y="1362075"/>
          <p14:tracePt t="9704" x="1954213" y="1362075"/>
          <p14:tracePt t="9712" x="1965325" y="1362075"/>
          <p14:tracePt t="9720" x="1984375" y="1362075"/>
          <p14:tracePt t="9728" x="1998663" y="1362075"/>
          <p14:tracePt t="9736" x="2017713" y="1362075"/>
          <p14:tracePt t="9744" x="2028825" y="1362075"/>
          <p14:tracePt t="9752" x="2039938" y="1362075"/>
          <p14:tracePt t="9760" x="2058988" y="1362075"/>
          <p14:tracePt t="9770" x="2070100" y="1362075"/>
          <p14:tracePt t="9776" x="2089150" y="1362075"/>
          <p14:tracePt t="9786" x="2103438" y="1362075"/>
          <p14:tracePt t="9794" x="2114550" y="1362075"/>
          <p14:tracePt t="9802" x="2130425" y="1362075"/>
          <p14:tracePt t="9810" x="2136775" y="1362075"/>
          <p14:tracePt t="9818" x="2144713" y="1362075"/>
          <p14:tracePt t="9827" x="2152650" y="1362075"/>
          <p14:tracePt t="9834" x="2160588" y="1362075"/>
          <p14:tracePt t="9842" x="2166938" y="1362075"/>
          <p14:tracePt t="9859" x="2171700" y="1362075"/>
          <p14:tracePt t="9906" x="2174875" y="1362075"/>
          <p14:tracePt t="9926" x="2182813" y="1362075"/>
          <p14:tracePt t="9930" x="2189163" y="1362075"/>
          <p14:tracePt t="9938" x="2201863" y="1362075"/>
          <p14:tracePt t="9946" x="2224088" y="1362075"/>
          <p14:tracePt t="9954" x="2249488" y="1366838"/>
          <p14:tracePt t="9962" x="2265363" y="1366838"/>
          <p14:tracePt t="9970" x="2282825" y="1366838"/>
          <p14:tracePt t="9979" x="2298700" y="1366838"/>
          <p14:tracePt t="9987" x="2309813" y="1366838"/>
          <p14:tracePt t="9994" x="2324100" y="1366838"/>
          <p14:tracePt t="10002" x="2328863" y="1366838"/>
          <p14:tracePt t="10010" x="2343150" y="1366838"/>
          <p14:tracePt t="10018" x="2346325" y="1366838"/>
          <p14:tracePt t="10026" x="2351088" y="1370013"/>
          <p14:tracePt t="10034" x="2354263" y="1370013"/>
          <p14:tracePt t="10042" x="2359025" y="1373188"/>
          <p14:tracePt t="10052" x="2362200" y="1373188"/>
          <p14:tracePt t="10059" x="2370138" y="1377950"/>
          <p14:tracePt t="10068" x="2376488" y="1381125"/>
          <p14:tracePt t="10076" x="2392363" y="1381125"/>
          <p14:tracePt t="10084" x="2406650" y="1381125"/>
          <p14:tracePt t="10092" x="2417763" y="1381125"/>
          <p14:tracePt t="10100" x="2428875" y="1381125"/>
          <p14:tracePt t="10108" x="2439988" y="1381125"/>
          <p14:tracePt t="10116" x="2447925" y="1381125"/>
          <p14:tracePt t="10124" x="2455863" y="1381125"/>
          <p14:tracePt t="10133" x="2463800" y="1381125"/>
          <p14:tracePt t="10140" x="2470150" y="1381125"/>
          <p14:tracePt t="10148" x="2474913" y="1381125"/>
          <p14:tracePt t="10156" x="2481263" y="1377950"/>
          <p14:tracePt t="10164" x="2492375" y="1377950"/>
          <p14:tracePt t="10173" x="2500313" y="1377950"/>
          <p14:tracePt t="10181" x="2511425" y="1377950"/>
          <p14:tracePt t="10188" x="2530475" y="1373188"/>
          <p14:tracePt t="10197" x="2541588" y="1373188"/>
          <p14:tracePt t="10204" x="2552700" y="1373188"/>
          <p14:tracePt t="10213" x="2563813" y="1373188"/>
          <p14:tracePt t="10220" x="2579688" y="1373188"/>
          <p14:tracePt t="10229" x="2590800" y="1377950"/>
          <p14:tracePt t="10236" x="2605088" y="1381125"/>
          <p14:tracePt t="10245" x="2620963" y="1389063"/>
          <p14:tracePt t="10252" x="2635250" y="1389063"/>
          <p14:tracePt t="10260" x="2646363" y="1389063"/>
          <p14:tracePt t="10268" x="2662238" y="1389063"/>
          <p14:tracePt t="10276" x="2673350" y="1389063"/>
          <p14:tracePt t="10284" x="2684463" y="1389063"/>
          <p14:tracePt t="10293" x="2714625" y="1389063"/>
          <p14:tracePt t="10300" x="2736850" y="1389063"/>
          <p14:tracePt t="10309" x="2751138" y="1384300"/>
          <p14:tracePt t="10316" x="2778125" y="1384300"/>
          <p14:tracePt t="10324" x="2800350" y="1384300"/>
          <p14:tracePt t="10332" x="2814638" y="1384300"/>
          <p14:tracePt t="10342" x="2833688" y="1384300"/>
          <p14:tracePt t="10350" x="2847975" y="1381125"/>
          <p14:tracePt t="10359" x="2874963" y="1381125"/>
          <p14:tracePt t="10366" x="2897188" y="1381125"/>
          <p14:tracePt t="10374" x="2935288" y="1377950"/>
          <p14:tracePt t="10382" x="2965450" y="1377950"/>
          <p14:tracePt t="10390" x="2990850" y="1370013"/>
          <p14:tracePt t="10398" x="3013075" y="1370013"/>
          <p14:tracePt t="10406" x="3035300" y="1366838"/>
          <p14:tracePt t="10414" x="3054350" y="1362075"/>
          <p14:tracePt t="10422" x="3073400" y="1362075"/>
          <p14:tracePt t="10430" x="3087688" y="1358900"/>
          <p14:tracePt t="10438" x="3098800" y="1358900"/>
          <p14:tracePt t="10446" x="3117850" y="1355725"/>
          <p14:tracePt t="10454" x="3140075" y="1355725"/>
          <p14:tracePt t="10462" x="3159125" y="1355725"/>
          <p14:tracePt t="10470" x="3175000" y="1350963"/>
          <p14:tracePt t="10478" x="3192463" y="1350963"/>
          <p14:tracePt t="10486" x="3203575" y="1350963"/>
          <p14:tracePt t="10495" x="3216275" y="1350963"/>
          <p14:tracePt t="10502" x="3227388" y="1344613"/>
          <p14:tracePt t="10510" x="3249613" y="1344613"/>
          <p14:tracePt t="10518" x="3268663" y="1344613"/>
          <p14:tracePt t="10526" x="3282950" y="1344613"/>
          <p14:tracePt t="10534" x="3302000" y="1344613"/>
          <p14:tracePt t="10543" x="3305175" y="1344613"/>
          <p14:tracePt t="10550" x="3313113" y="1344613"/>
          <p14:tracePt t="10624" x="3316288" y="1331913"/>
          <p14:tracePt t="10632" x="3324225" y="1317625"/>
          <p14:tracePt t="10638" x="3332163" y="1306513"/>
          <p14:tracePt t="10648" x="3335338" y="1298575"/>
          <p14:tracePt t="10656" x="3338513" y="1287463"/>
          <p14:tracePt t="10664" x="3343275" y="1273175"/>
          <p14:tracePt t="10672" x="3346450" y="1262063"/>
          <p14:tracePt t="10680" x="3346450" y="1254125"/>
          <p14:tracePt t="10688" x="3346450" y="1243013"/>
          <p14:tracePt t="10697" x="3346450" y="1231900"/>
          <p14:tracePt t="10704" x="3346450" y="1223963"/>
          <p14:tracePt t="10712" x="3346450" y="1216025"/>
          <p14:tracePt t="10720" x="3346450" y="1198563"/>
          <p14:tracePt t="10729" x="3346450" y="1187450"/>
          <p14:tracePt t="10736" x="3343275" y="1168400"/>
          <p14:tracePt t="10744" x="3338513" y="1157288"/>
          <p14:tracePt t="10752" x="3324225" y="1133475"/>
          <p14:tracePt t="10760" x="3313113" y="1108075"/>
          <p14:tracePt t="10768" x="3297238" y="1089025"/>
          <p14:tracePt t="10776" x="3279775" y="1058863"/>
          <p14:tracePt t="10784" x="3260725" y="1033463"/>
          <p14:tracePt t="10793" x="3244850" y="1014413"/>
          <p14:tracePt t="10800" x="3227388" y="995363"/>
          <p14:tracePt t="10809" x="3208338" y="973138"/>
          <p14:tracePt t="10816" x="3192463" y="965200"/>
          <p14:tracePt t="10824" x="3181350" y="947738"/>
          <p14:tracePt t="10832" x="3167063" y="936625"/>
          <p14:tracePt t="10840" x="3155950" y="928688"/>
          <p14:tracePt t="10848" x="3136900" y="912813"/>
          <p14:tracePt t="10856" x="3117850" y="898525"/>
          <p14:tracePt t="10866" x="3092450" y="884238"/>
          <p14:tracePt t="10872" x="3065463" y="871538"/>
          <p14:tracePt t="10880" x="3040063" y="857250"/>
          <p14:tracePt t="10888" x="3013075" y="842963"/>
          <p14:tracePt t="10897" x="2994025" y="830263"/>
          <p14:tracePt t="10927" x="2960688" y="819150"/>
          <p14:tracePt t="10930" x="2952750" y="815975"/>
          <p14:tracePt t="10938" x="2935288" y="812800"/>
          <p14:tracePt t="10946" x="2919413" y="812800"/>
          <p14:tracePt t="10954" x="2900363" y="808038"/>
          <p14:tracePt t="10963" x="2871788" y="808038"/>
          <p14:tracePt t="10970" x="2825750" y="801688"/>
          <p14:tracePt t="10978" x="2773363" y="793750"/>
          <p14:tracePt t="10986" x="2720975" y="793750"/>
          <p14:tracePt t="10995" x="2654300" y="793750"/>
          <p14:tracePt t="11002" x="2601913" y="793750"/>
          <p14:tracePt t="11010" x="2549525" y="793750"/>
          <p14:tracePt t="11018" x="2497138" y="793750"/>
          <p14:tracePt t="11026" x="2459038" y="793750"/>
          <p14:tracePt t="11034" x="2428875" y="793750"/>
          <p14:tracePt t="11042" x="2398713" y="793750"/>
          <p14:tracePt t="11050" x="2365375" y="793750"/>
          <p14:tracePt t="11059" x="2343150" y="793750"/>
          <p14:tracePt t="11066" x="2320925" y="793750"/>
          <p14:tracePt t="11074" x="2298700" y="793750"/>
          <p14:tracePt t="11082" x="2276475" y="793750"/>
          <p14:tracePt t="11090" x="2257425" y="793750"/>
          <p14:tracePt t="11098" x="2230438" y="793750"/>
          <p14:tracePt t="11106" x="2201863" y="793750"/>
          <p14:tracePt t="11114" x="2166938" y="793750"/>
          <p14:tracePt t="11122" x="2136775" y="793750"/>
          <p14:tracePt t="11130" x="2100263" y="793750"/>
          <p14:tracePt t="11139" x="2070100" y="796925"/>
          <p14:tracePt t="11146" x="2036763" y="793750"/>
          <p14:tracePt t="11154" x="1998663" y="796925"/>
          <p14:tracePt t="11163" x="1976438" y="801688"/>
          <p14:tracePt t="11170" x="1943100" y="801688"/>
          <p14:tracePt t="11178" x="1920875" y="801688"/>
          <p14:tracePt t="11186" x="1898650" y="801688"/>
          <p14:tracePt t="11197" x="1871663" y="801688"/>
          <p14:tracePt t="11204" x="1841500" y="801688"/>
          <p14:tracePt t="11212" x="1819275" y="801688"/>
          <p14:tracePt t="11220" x="1804988" y="801688"/>
          <p14:tracePt t="11229" x="1781175" y="801688"/>
          <p14:tracePt t="11237" x="1752600" y="801688"/>
          <p14:tracePt t="11244" x="1717675" y="801688"/>
          <p14:tracePt t="11252" x="1687513" y="801688"/>
          <p14:tracePt t="11260" x="1651000" y="801688"/>
          <p14:tracePt t="11269" x="1612900" y="801688"/>
          <p14:tracePt t="11277" x="1576388" y="808038"/>
          <p14:tracePt t="11284" x="1535113" y="808038"/>
          <p14:tracePt t="11293" x="1489075" y="812800"/>
          <p14:tracePt t="11300" x="1460500" y="819150"/>
          <p14:tracePt t="11309" x="1436688" y="819150"/>
          <p14:tracePt t="11316" x="1411288" y="823913"/>
          <p14:tracePt t="11324" x="1400175" y="823913"/>
          <p14:tracePt t="11332" x="1389063" y="827088"/>
          <p14:tracePt t="11340" x="1370013" y="827088"/>
          <p14:tracePt t="11348" x="1358900" y="835025"/>
          <p14:tracePt t="11356" x="1344613" y="842963"/>
          <p14:tracePt t="11364" x="1328738" y="842963"/>
          <p14:tracePt t="11372" x="1317625" y="846138"/>
          <p14:tracePt t="11380" x="1303338" y="846138"/>
          <p14:tracePt t="11388" x="1292225" y="849313"/>
          <p14:tracePt t="11396" x="1276350" y="854075"/>
          <p14:tracePt t="11405" x="1262063" y="857250"/>
          <p14:tracePt t="11412" x="1250950" y="860425"/>
          <p14:tracePt t="11420" x="1238250" y="865188"/>
          <p14:tracePt t="11429" x="1231900" y="871538"/>
          <p14:tracePt t="11436" x="1216025" y="876300"/>
          <p14:tracePt t="11444" x="1209675" y="879475"/>
          <p14:tracePt t="11452" x="1198563" y="890588"/>
          <p14:tracePt t="11461" x="1185863" y="895350"/>
          <p14:tracePt t="11469" x="1182688" y="898525"/>
          <p14:tracePt t="11478" x="1174750" y="906463"/>
          <p14:tracePt t="11486" x="1168400" y="909638"/>
          <p14:tracePt t="11494" x="1160463" y="912813"/>
          <p14:tracePt t="11502" x="1152525" y="920750"/>
          <p14:tracePt t="11511" x="1141413" y="928688"/>
          <p14:tracePt t="11518" x="1133475" y="931863"/>
          <p14:tracePt t="11526" x="1130300" y="939800"/>
          <p14:tracePt t="11535" x="1127125" y="942975"/>
          <p14:tracePt t="11542" x="1127125" y="950913"/>
          <p14:tracePt t="11550" x="1122363" y="954088"/>
          <p14:tracePt t="11559" x="1119188" y="958850"/>
          <p14:tracePt t="11566" x="1119188" y="965200"/>
          <p14:tracePt t="11574" x="1116013" y="969963"/>
          <p14:tracePt t="11582" x="1116013" y="973138"/>
          <p14:tracePt t="11590" x="1116013" y="981075"/>
          <p14:tracePt t="11598" x="1116013" y="984250"/>
          <p14:tracePt t="11606" x="1116013" y="989013"/>
          <p14:tracePt t="11615" x="1111250" y="992188"/>
          <p14:tracePt t="11622" x="1111250" y="995363"/>
          <p14:tracePt t="11630" x="1111250" y="1000125"/>
          <p14:tracePt t="11638" x="1111250" y="1006475"/>
          <p14:tracePt t="11646" x="1111250" y="1011238"/>
          <p14:tracePt t="11654" x="1111250" y="1017588"/>
          <p14:tracePt t="11663" x="1108075" y="1022350"/>
          <p14:tracePt t="11670" x="1108075" y="1025525"/>
          <p14:tracePt t="11678" x="1108075" y="1028700"/>
          <p14:tracePt t="11686" x="1108075" y="1036638"/>
          <p14:tracePt t="11694" x="1104900" y="1041400"/>
          <p14:tracePt t="11702" x="1104900" y="1044575"/>
          <p14:tracePt t="11711" x="1100138" y="1052513"/>
          <p14:tracePt t="11718" x="1096963" y="1058863"/>
          <p14:tracePt t="11734" x="1093788" y="1063625"/>
          <p14:tracePt t="11742" x="1093788" y="1066800"/>
          <p14:tracePt t="11750" x="1093788" y="1069975"/>
          <p14:tracePt t="11760" x="1089025" y="1077913"/>
          <p14:tracePt t="11768" x="1085850" y="1081088"/>
          <p14:tracePt t="11776" x="1081088" y="1085850"/>
          <p14:tracePt t="11784" x="1077913" y="1089025"/>
          <p14:tracePt t="11793" x="1077913" y="1093788"/>
          <p14:tracePt t="11800" x="1074738" y="1100138"/>
          <p14:tracePt t="11809" x="1066800" y="1104900"/>
          <p14:tracePt t="11816" x="1066800" y="1108075"/>
          <p14:tracePt t="11824" x="1063625" y="1116013"/>
          <p14:tracePt t="11832" x="1058863" y="1116013"/>
          <p14:tracePt t="11840" x="1055688" y="1119188"/>
          <p14:tracePt t="11848" x="1055688" y="1127125"/>
          <p14:tracePt t="11856" x="1052513" y="1130300"/>
          <p14:tracePt t="11872" x="1052513" y="1133475"/>
          <p14:tracePt t="11880" x="1047750" y="1141413"/>
          <p14:tracePt t="11888" x="1047750" y="1146175"/>
          <p14:tracePt t="11897" x="1047750" y="1152525"/>
          <p14:tracePt t="11905" x="1047750" y="1160463"/>
          <p14:tracePt t="11912" x="1047750" y="1168400"/>
          <p14:tracePt t="11920" x="1047750" y="1174750"/>
          <p14:tracePt t="11929" x="1052513" y="1182688"/>
          <p14:tracePt t="11937" x="1055688" y="1193800"/>
          <p14:tracePt t="11944" x="1055688" y="1201738"/>
          <p14:tracePt t="11952" x="1058863" y="1204913"/>
          <p14:tracePt t="11960" x="1058863" y="1212850"/>
          <p14:tracePt t="11968" x="1063625" y="1220788"/>
          <p14:tracePt t="11976" x="1066800" y="1220788"/>
          <p14:tracePt t="11984" x="1069975" y="1227138"/>
          <p14:tracePt t="11992" x="1069975" y="1235075"/>
          <p14:tracePt t="12000" x="1069975" y="1239838"/>
          <p14:tracePt t="12009" x="1074738" y="1246188"/>
          <p14:tracePt t="12016" x="1077913" y="1254125"/>
          <p14:tracePt t="12024" x="1081088" y="1262063"/>
          <p14:tracePt t="12032" x="1085850" y="1265238"/>
          <p14:tracePt t="12040" x="1093788" y="1273175"/>
          <p14:tracePt t="12050" x="1096963" y="1273175"/>
          <p14:tracePt t="12056" x="1104900" y="1279525"/>
          <p14:tracePt t="12066" x="1111250" y="1279525"/>
          <p14:tracePt t="12074" x="1122363" y="1284288"/>
          <p14:tracePt t="12083" x="1130300" y="1287463"/>
          <p14:tracePt t="12090" x="1141413" y="1292225"/>
          <p14:tracePt t="12098" x="1160463" y="1298575"/>
          <p14:tracePt t="12106" x="1179513" y="1306513"/>
          <p14:tracePt t="12114" x="1198563" y="1309688"/>
          <p14:tracePt t="12122" x="1227138" y="1314450"/>
          <p14:tracePt t="12130" x="1250950" y="1317625"/>
          <p14:tracePt t="12138" x="1284288" y="1325563"/>
          <p14:tracePt t="12146" x="1306513" y="1328738"/>
          <p14:tracePt t="12160" x="1347788" y="1336675"/>
          <p14:tracePt t="12163" x="1377950" y="1339850"/>
          <p14:tracePt t="12170" x="1414463" y="1339850"/>
          <p14:tracePt t="12179" x="1474788" y="1347788"/>
          <p14:tracePt t="12186" x="1527175" y="1350963"/>
          <p14:tracePt t="12195" x="1576388" y="1350963"/>
          <p14:tracePt t="12202" x="1620838" y="1350963"/>
          <p14:tracePt t="12210" x="1643063" y="1350963"/>
          <p14:tracePt t="12219" x="1658938" y="1350963"/>
          <p14:tracePt t="12226" x="1676400" y="1350963"/>
          <p14:tracePt t="12234" x="1700213" y="1347788"/>
          <p14:tracePt t="12242" x="1717675" y="1344613"/>
          <p14:tracePt t="12250" x="1739900" y="1336675"/>
          <p14:tracePt t="12259" x="1758950" y="1336675"/>
          <p14:tracePt t="12267" x="1781175" y="1336675"/>
          <p14:tracePt t="12275" x="1811338" y="1336675"/>
          <p14:tracePt t="12282" x="1841500" y="1336675"/>
          <p14:tracePt t="12290" x="1879600" y="1336675"/>
          <p14:tracePt t="12298" x="1938338" y="1336675"/>
          <p14:tracePt t="12306" x="1998663" y="1336675"/>
          <p14:tracePt t="12314" x="2081213" y="1336675"/>
          <p14:tracePt t="12323" x="2163763" y="1336675"/>
          <p14:tracePt t="12330" x="2238375" y="1336675"/>
          <p14:tracePt t="12340" x="2320925" y="1331913"/>
          <p14:tracePt t="12348" x="2387600" y="1317625"/>
          <p14:tracePt t="12356" x="2447925" y="1314450"/>
          <p14:tracePt t="12364" x="2500313" y="1306513"/>
          <p14:tracePt t="12372" x="2538413" y="1295400"/>
          <p14:tracePt t="12380" x="2571750" y="1292225"/>
          <p14:tracePt t="12388" x="2593975" y="1284288"/>
          <p14:tracePt t="12396" x="2635250" y="1279525"/>
          <p14:tracePt t="12404" x="2665413" y="1276350"/>
          <p14:tracePt t="12412" x="2687638" y="1276350"/>
          <p14:tracePt t="12420" x="2728913" y="1268413"/>
          <p14:tracePt t="12429" x="2759075" y="1265238"/>
          <p14:tracePt t="12436" x="2789238" y="1265238"/>
          <p14:tracePt t="12444" x="2819400" y="1265238"/>
          <p14:tracePt t="12452" x="2844800" y="1265238"/>
          <p14:tracePt t="12460" x="2860675" y="1265238"/>
          <p14:tracePt t="12468" x="2871788" y="1262063"/>
          <p14:tracePt t="12476" x="2894013" y="1262063"/>
          <p14:tracePt t="12484" x="2913063" y="1262063"/>
          <p14:tracePt t="12493" x="2924175" y="1262063"/>
          <p14:tracePt t="12501" x="2938463" y="1262063"/>
          <p14:tracePt t="12509" x="2952750" y="1262063"/>
          <p14:tracePt t="12516" x="2965450" y="1254125"/>
          <p14:tracePt t="12524" x="2979738" y="1254125"/>
          <p14:tracePt t="12532" x="3001963" y="1254125"/>
          <p14:tracePt t="12540" x="3028950" y="1254125"/>
          <p14:tracePt t="12548" x="3051175" y="1250950"/>
          <p14:tracePt t="12557" x="3084513" y="1246188"/>
          <p14:tracePt t="12564" x="3106738" y="1246188"/>
          <p14:tracePt t="12572" x="3122613" y="1243013"/>
          <p14:tracePt t="12580" x="3136900" y="1243013"/>
          <p14:tracePt t="12588" x="3148013" y="1235075"/>
          <p14:tracePt t="12596" x="3159125" y="1235075"/>
          <p14:tracePt t="12604" x="3163888" y="1235075"/>
          <p14:tracePt t="12670" x="3163888" y="1239838"/>
          <p14:tracePt t="12679" x="3163888" y="1243013"/>
          <p14:tracePt t="12695" x="3163888" y="1246188"/>
          <p14:tracePt t="12711" x="3163888" y="1250950"/>
          <p14:tracePt t="12734" x="3167063" y="1250950"/>
          <p14:tracePt t="12759" x="3167063" y="1254125"/>
          <p14:tracePt t="12783" x="3170238" y="1254125"/>
          <p14:tracePt t="12791" x="3170238" y="1257300"/>
          <p14:tracePt t="12798" x="3175000" y="1262063"/>
          <p14:tracePt t="12807" x="3181350" y="1265238"/>
          <p14:tracePt t="12815" x="3197225" y="1273175"/>
          <p14:tracePt t="12822" x="3211513" y="1276350"/>
          <p14:tracePt t="12832" x="3222625" y="1284288"/>
          <p14:tracePt t="12838" x="3238500" y="1287463"/>
          <p14:tracePt t="12846" x="3249613" y="1287463"/>
          <p14:tracePt t="12855" x="3268663" y="1292225"/>
          <p14:tracePt t="12863" x="3290888" y="1292225"/>
          <p14:tracePt t="12870" x="3321050" y="1292225"/>
          <p14:tracePt t="12878" x="3365500" y="1295400"/>
          <p14:tracePt t="12888" x="3409950" y="1295400"/>
          <p14:tracePt t="12894" x="3454400" y="1295400"/>
          <p14:tracePt t="12927" x="3571875" y="1306513"/>
          <p14:tracePt t="12928" x="3589338" y="1309688"/>
          <p14:tracePt t="12936" x="3597275" y="1309688"/>
          <p14:tracePt t="12945" x="3597275" y="1314450"/>
          <p14:tracePt t="12968" x="3594100" y="1314450"/>
          <p14:tracePt t="12976" x="3586163" y="1314450"/>
          <p14:tracePt t="12984" x="3582988" y="1314450"/>
          <p14:tracePt t="13123" x="3575050" y="1309688"/>
          <p14:tracePt t="13129" x="3556000" y="1303338"/>
          <p14:tracePt t="13136" x="3548063" y="1298575"/>
          <p14:tracePt t="13160" x="3552825" y="1298575"/>
          <p14:tracePt t="13169" x="3567113" y="1306513"/>
          <p14:tracePt t="13176" x="3582988" y="1317625"/>
          <p14:tracePt t="13184" x="3616325" y="1331913"/>
          <p14:tracePt t="13194" x="3641725" y="1344613"/>
          <p14:tracePt t="13202" x="3676650" y="1355725"/>
          <p14:tracePt t="13211" x="3698875" y="1358900"/>
          <p14:tracePt t="13218" x="3732213" y="1362075"/>
          <p14:tracePt t="13226" x="3754438" y="1370013"/>
          <p14:tracePt t="13234" x="3784600" y="1370013"/>
          <p14:tracePt t="13242" x="3810000" y="1373188"/>
          <p14:tracePt t="13250" x="3825875" y="1373188"/>
          <p14:tracePt t="13259" x="3844925" y="1381125"/>
          <p14:tracePt t="13266" x="3862388" y="1384300"/>
          <p14:tracePt t="13275" x="3886200" y="1397000"/>
          <p14:tracePt t="13282" x="3919538" y="1408113"/>
          <p14:tracePt t="13291" x="3952875" y="1419225"/>
          <p14:tracePt t="13298" x="3986213" y="1433513"/>
          <p14:tracePt t="13306" x="4024313" y="1444625"/>
          <p14:tracePt t="13314" x="4049713" y="1452563"/>
          <p14:tracePt t="13323" x="4087813" y="1455738"/>
          <p14:tracePt t="13330" x="4106863" y="1460500"/>
          <p14:tracePt t="13338" x="4117975" y="1463675"/>
          <p14:tracePt t="13346" x="4129088" y="1463675"/>
          <p14:tracePt t="13354" x="4137025" y="1463675"/>
          <p14:tracePt t="13362" x="4143375" y="1463675"/>
          <p14:tracePt t="13370" x="4151313" y="1463675"/>
          <p14:tracePt t="13378" x="4159250" y="1463675"/>
          <p14:tracePt t="13387" x="4165600" y="1463675"/>
          <p14:tracePt t="13394" x="4178300" y="1463675"/>
          <p14:tracePt t="13402" x="4192588" y="1463675"/>
          <p14:tracePt t="13410" x="4214813" y="1463675"/>
          <p14:tracePt t="13418" x="4248150" y="1463675"/>
          <p14:tracePt t="13426" x="4294188" y="1463675"/>
          <p14:tracePt t="13434" x="4338638" y="1455738"/>
          <p14:tracePt t="13444" x="4391025" y="1452563"/>
          <p14:tracePt t="13450" x="4435475" y="1444625"/>
          <p14:tracePt t="13460" x="4484688" y="1441450"/>
          <p14:tracePt t="13468" x="4537075" y="1433513"/>
          <p14:tracePt t="13474" x="4581525" y="1430338"/>
          <p14:tracePt t="13485" x="4625975" y="1422400"/>
          <p14:tracePt t="13493" x="4667250" y="1419225"/>
          <p14:tracePt t="13501" x="4705350" y="1411288"/>
          <p14:tracePt t="13509" x="4735513" y="1408113"/>
          <p14:tracePt t="13516" x="4768850" y="1408113"/>
          <p14:tracePt t="13524" x="4806950" y="1408113"/>
          <p14:tracePt t="13532" x="4837113" y="1400175"/>
          <p14:tracePt t="13541" x="4865688" y="1400175"/>
          <p14:tracePt t="13548" x="4900613" y="1389063"/>
          <p14:tracePt t="13557" x="4922838" y="1384300"/>
          <p14:tracePt t="13564" x="4941888" y="1381125"/>
          <p14:tracePt t="13573" x="4959350" y="1370013"/>
          <p14:tracePt t="13580" x="4970463" y="1366838"/>
          <p14:tracePt t="13588" x="4981575" y="1362075"/>
          <p14:tracePt t="13596" x="4994275" y="1358900"/>
          <p14:tracePt t="13604" x="4994275" y="1355725"/>
          <p14:tracePt t="13613" x="4997450" y="1355725"/>
          <p14:tracePt t="13645" x="5000625" y="1355725"/>
          <p14:tracePt t="13692" x="5005388" y="1355725"/>
          <p14:tracePt t="13716" x="5008563" y="1355725"/>
          <p14:tracePt t="13724" x="5011738" y="1350963"/>
          <p14:tracePt t="13847" x="5011738" y="1355725"/>
          <p14:tracePt t="13854" x="5011738" y="1358900"/>
          <p14:tracePt t="13862" x="5008563" y="1362075"/>
          <p14:tracePt t="13870" x="5005388" y="1366838"/>
          <p14:tracePt t="13879" x="5000625" y="1366838"/>
          <p14:tracePt t="13886" x="4994275" y="1370013"/>
          <p14:tracePt t="13895" x="4986338" y="1373188"/>
          <p14:tracePt t="13902" x="4964113" y="1373188"/>
          <p14:tracePt t="13910" x="4933950" y="1377950"/>
          <p14:tracePt t="13926" x="4865688" y="1377950"/>
          <p14:tracePt t="13934" x="4837113" y="1377950"/>
          <p14:tracePt t="13943" x="4795838" y="1384300"/>
          <p14:tracePt t="13950" x="4743450" y="1389063"/>
          <p14:tracePt t="13959" x="4683125" y="1397000"/>
          <p14:tracePt t="13966" x="4614863" y="1408113"/>
          <p14:tracePt t="13974" x="4540250" y="1414463"/>
          <p14:tracePt t="13982" x="4473575" y="1419225"/>
          <p14:tracePt t="13990" x="4421188" y="1419225"/>
          <p14:tracePt t="13998" x="4391025" y="1419225"/>
          <p14:tracePt t="14007" x="4364038" y="1419225"/>
          <p14:tracePt t="14014" x="4341813" y="1419225"/>
          <p14:tracePt t="14022" x="4305300" y="1419225"/>
          <p14:tracePt t="14031" x="4275138" y="1414463"/>
          <p14:tracePt t="14039" x="4233863" y="1408113"/>
          <p14:tracePt t="14048" x="4181475" y="1403350"/>
          <p14:tracePt t="14055" x="4129088" y="1397000"/>
          <p14:tracePt t="14064" x="4054475" y="1389063"/>
          <p14:tracePt t="14072" x="3979863" y="1377950"/>
          <p14:tracePt t="14080" x="3903663" y="1370013"/>
          <p14:tracePt t="14089" x="3840163" y="1358900"/>
          <p14:tracePt t="14096" x="3795713" y="1347788"/>
          <p14:tracePt t="14105" x="3773488" y="1344613"/>
          <p14:tracePt t="14112" x="3746500" y="1336675"/>
          <p14:tracePt t="14120" x="3729038" y="1331913"/>
          <p14:tracePt t="14129" x="3709988" y="1325563"/>
          <p14:tracePt t="14136" x="3698875" y="1320800"/>
          <p14:tracePt t="14144" x="3690938" y="1309688"/>
          <p14:tracePt t="14153" x="3683000" y="1309688"/>
          <p14:tracePt t="14160" x="3679825" y="1309688"/>
          <p14:tracePt t="14169" x="3668713" y="1306513"/>
          <p14:tracePt t="14176" x="3663950" y="1303338"/>
          <p14:tracePt t="14184" x="3660775" y="1298575"/>
          <p14:tracePt t="14193" x="3652838" y="1295400"/>
          <p14:tracePt t="14201" x="3641725" y="1292225"/>
          <p14:tracePt t="14209" x="3638550" y="1284288"/>
          <p14:tracePt t="14216" x="3638550" y="1279525"/>
          <p14:tracePt t="14224" x="3638550" y="1268413"/>
          <p14:tracePt t="14233" x="3635375" y="1262063"/>
          <p14:tracePt t="14240" x="3635375" y="1254125"/>
          <p14:tracePt t="14249" x="3635375" y="1243013"/>
          <p14:tracePt t="14257" x="3635375" y="1231900"/>
          <p14:tracePt t="14264" x="3635375" y="1212850"/>
          <p14:tracePt t="14273" x="3635375" y="1190625"/>
          <p14:tracePt t="14281" x="3635375" y="1171575"/>
          <p14:tracePt t="14288" x="3635375" y="1157288"/>
          <p14:tracePt t="14297" x="3635375" y="1138238"/>
          <p14:tracePt t="14304" x="3635375" y="1122363"/>
          <p14:tracePt t="14313" x="3635375" y="1111250"/>
          <p14:tracePt t="14322" x="3635375" y="1096963"/>
          <p14:tracePt t="14330" x="3635375" y="1089025"/>
          <p14:tracePt t="14347" x="3635375" y="1081088"/>
          <p14:tracePt t="14354" x="3638550" y="1074738"/>
          <p14:tracePt t="14363" x="3649663" y="1066800"/>
          <p14:tracePt t="14370" x="3657600" y="1055688"/>
          <p14:tracePt t="14378" x="3668713" y="1047750"/>
          <p14:tracePt t="14387" x="3679825" y="1041400"/>
          <p14:tracePt t="14395" x="3694113" y="1033463"/>
          <p14:tracePt t="14403" x="3705225" y="1028700"/>
          <p14:tracePt t="14410" x="3729038" y="1017588"/>
          <p14:tracePt t="14418" x="3746500" y="1011238"/>
          <p14:tracePt t="14426" x="3765550" y="1003300"/>
          <p14:tracePt t="14434" x="3784600" y="1000125"/>
          <p14:tracePt t="14442" x="3806825" y="992188"/>
          <p14:tracePt t="14450" x="3825875" y="992188"/>
          <p14:tracePt t="14458" x="3836988" y="981075"/>
          <p14:tracePt t="14466" x="3851275" y="976313"/>
          <p14:tracePt t="14474" x="3862388" y="973138"/>
          <p14:tracePt t="14482" x="3870325" y="969963"/>
          <p14:tracePt t="14490" x="3878263" y="965200"/>
          <p14:tracePt t="14498" x="3889375" y="962025"/>
          <p14:tracePt t="14506" x="3897313" y="958850"/>
          <p14:tracePt t="14514" x="3903663" y="958850"/>
          <p14:tracePt t="14522" x="3919538" y="954088"/>
          <p14:tracePt t="14531" x="3927475" y="950913"/>
          <p14:tracePt t="14539" x="3930650" y="950913"/>
          <p14:tracePt t="14546" x="3949700" y="947738"/>
          <p14:tracePt t="14554" x="3960813" y="942975"/>
          <p14:tracePt t="14563" x="3975100" y="942975"/>
          <p14:tracePt t="14570" x="3986213" y="942975"/>
          <p14:tracePt t="14578" x="3997325" y="936625"/>
          <p14:tracePt t="14586" x="4016375" y="936625"/>
          <p14:tracePt t="14594" x="4032250" y="936625"/>
          <p14:tracePt t="14602" x="4054475" y="936625"/>
          <p14:tracePt t="14613" x="4073525" y="939800"/>
          <p14:tracePt t="14620" x="4102100" y="939800"/>
          <p14:tracePt t="14628" x="4140200" y="939800"/>
          <p14:tracePt t="14637" x="4178300" y="939800"/>
          <p14:tracePt t="14644" x="4222750" y="939800"/>
          <p14:tracePt t="14652" x="4267200" y="939800"/>
          <p14:tracePt t="14660" x="4297363" y="939800"/>
          <p14:tracePt t="14668" x="4338638" y="942975"/>
          <p14:tracePt t="14676" x="4360863" y="947738"/>
          <p14:tracePt t="14684" x="4391025" y="954088"/>
          <p14:tracePt t="14692" x="4416425" y="962025"/>
          <p14:tracePt t="14700" x="4435475" y="969963"/>
          <p14:tracePt t="14709" x="4454525" y="976313"/>
          <p14:tracePt t="14716" x="4473575" y="989013"/>
          <p14:tracePt t="14724" x="4492625" y="995363"/>
          <p14:tracePt t="14732" x="4503738" y="1003300"/>
          <p14:tracePt t="14740" x="4514850" y="1014413"/>
          <p14:tracePt t="14749" x="4529138" y="1022350"/>
          <p14:tracePt t="14757" x="4540250" y="1025525"/>
          <p14:tracePt t="14765" x="4551363" y="1033463"/>
          <p14:tracePt t="14773" x="4570413" y="1047750"/>
          <p14:tracePt t="14781" x="4586288" y="1055688"/>
          <p14:tracePt t="14788" x="4597400" y="1063625"/>
          <p14:tracePt t="14797" x="4608513" y="1074738"/>
          <p14:tracePt t="14805" x="4622800" y="1081088"/>
          <p14:tracePt t="14813" x="4625975" y="1089025"/>
          <p14:tracePt t="14820" x="4633913" y="1096963"/>
          <p14:tracePt t="14829" x="4638675" y="1104900"/>
          <p14:tracePt t="14837" x="4645025" y="1108075"/>
          <p14:tracePt t="14844" x="4649788" y="1116013"/>
          <p14:tracePt t="14853" x="4656138" y="1122363"/>
          <p14:tracePt t="14860" x="4672013" y="1138238"/>
          <p14:tracePt t="14868" x="4683125" y="1146175"/>
          <p14:tracePt t="14878" x="4697413" y="1157288"/>
          <p14:tracePt t="14885" x="4708525" y="1179513"/>
          <p14:tracePt t="14895" x="4724400" y="1187450"/>
          <p14:tracePt t="14900" x="4732338" y="1198563"/>
          <p14:tracePt t="14927" x="4746625" y="1223963"/>
          <p14:tracePt t="14934" x="4749800" y="1231900"/>
          <p14:tracePt t="14943" x="4754563" y="1231900"/>
          <p14:tracePt t="14950" x="4757738" y="1235075"/>
          <p14:tracePt t="14959" x="4760913" y="1243013"/>
          <p14:tracePt t="14966" x="4765675" y="1246188"/>
          <p14:tracePt t="14974" x="4768850" y="1254125"/>
          <p14:tracePt t="14982" x="4772025" y="1257300"/>
          <p14:tracePt t="14991" x="4772025" y="1265238"/>
          <p14:tracePt t="14998" x="4772025" y="1273175"/>
          <p14:tracePt t="15014" x="4772025" y="1279525"/>
          <p14:tracePt t="15022" x="4768850" y="1284288"/>
          <p14:tracePt t="15030" x="4760913" y="1292225"/>
          <p14:tracePt t="15039" x="4749800" y="1298575"/>
          <p14:tracePt t="15047" x="4735513" y="1303338"/>
          <p14:tracePt t="15054" x="4732338" y="1306513"/>
          <p14:tracePt t="15063" x="4724400" y="1309688"/>
          <p14:tracePt t="15070" x="4716463" y="1314450"/>
          <p14:tracePt t="15078" x="4708525" y="1317625"/>
          <p14:tracePt t="15086" x="4697413" y="1320800"/>
          <p14:tracePt t="15094" x="4683125" y="1325563"/>
          <p14:tracePt t="15103" x="4656138" y="1336675"/>
          <p14:tracePt t="15111" x="4630738" y="1347788"/>
          <p14:tracePt t="15118" x="4600575" y="1350963"/>
          <p14:tracePt t="15126" x="4559300" y="1370013"/>
          <p14:tracePt t="15135" x="4525963" y="1373188"/>
          <p14:tracePt t="15142" x="4495800" y="1384300"/>
          <p14:tracePt t="15150" x="4462463" y="1392238"/>
          <p14:tracePt t="15159" x="4440238" y="1397000"/>
          <p14:tracePt t="15167" x="4421188" y="1400175"/>
          <p14:tracePt t="15175" x="4398963" y="1403350"/>
          <p14:tracePt t="15183" x="4379913" y="1408113"/>
          <p14:tracePt t="15193" x="4364038" y="1408113"/>
          <p14:tracePt t="15201" x="4346575" y="1414463"/>
          <p14:tracePt t="15209" x="4316413" y="1414463"/>
          <p14:tracePt t="15216" x="4294188" y="1414463"/>
          <p14:tracePt t="15224" x="4264025" y="1414463"/>
          <p14:tracePt t="15233" x="4230688" y="1414463"/>
          <p14:tracePt t="15241" x="4192588" y="1414463"/>
          <p14:tracePt t="15248" x="4162425" y="1414463"/>
          <p14:tracePt t="15257" x="4132263" y="1411288"/>
          <p14:tracePt t="15264" x="4090988" y="1408113"/>
          <p14:tracePt t="15272" x="4060825" y="1400175"/>
          <p14:tracePt t="15280" x="4019550" y="1389063"/>
          <p14:tracePt t="15288" x="3983038" y="1377950"/>
          <p14:tracePt t="15296" x="3956050" y="1370013"/>
          <p14:tracePt t="15305" x="3938588" y="1358900"/>
          <p14:tracePt t="15313" x="3919538" y="1350963"/>
          <p14:tracePt t="15321" x="3900488" y="1339850"/>
          <p14:tracePt t="15328" x="3881438" y="1331913"/>
          <p14:tracePt t="15336" x="3856038" y="1314450"/>
          <p14:tracePt t="15344" x="3833813" y="1306513"/>
          <p14:tracePt t="15353" x="3806825" y="1292225"/>
          <p14:tracePt t="15361" x="3787775" y="1279525"/>
          <p14:tracePt t="15369" x="3770313" y="1273175"/>
          <p14:tracePt t="15376" x="3751263" y="1262063"/>
          <p14:tracePt t="15384" x="3735388" y="1254125"/>
          <p14:tracePt t="15393" x="3721100" y="1243013"/>
          <p14:tracePt t="15401" x="3698875" y="1231900"/>
          <p14:tracePt t="15409" x="3679825" y="1220788"/>
          <p14:tracePt t="15417" x="3668713" y="1212850"/>
          <p14:tracePt t="15425" x="3649663" y="1201738"/>
          <p14:tracePt t="15432" x="3641725" y="1187450"/>
          <p14:tracePt t="15441" x="3630613" y="1168400"/>
          <p14:tracePt t="15449" x="3627438" y="1152525"/>
          <p14:tracePt t="15456" x="3627438" y="1141413"/>
          <p14:tracePt t="15465" x="3627438" y="1130300"/>
          <p14:tracePt t="15474" x="3627438" y="1111250"/>
          <p14:tracePt t="15480" x="3627438" y="1100138"/>
          <p14:tracePt t="15490" x="3638550" y="1089025"/>
          <p14:tracePt t="15498" x="3649663" y="1074738"/>
          <p14:tracePt t="15507" x="3668713" y="1055688"/>
          <p14:tracePt t="15515" x="3690938" y="1033463"/>
          <p14:tracePt t="15523" x="3709988" y="1014413"/>
          <p14:tracePt t="15531" x="3743325" y="992188"/>
          <p14:tracePt t="15538" x="3776663" y="969963"/>
          <p14:tracePt t="15547" x="3810000" y="947738"/>
          <p14:tracePt t="15555" x="3851275" y="923925"/>
          <p14:tracePt t="15563" x="3886200" y="901700"/>
          <p14:tracePt t="15571" x="3919538" y="879475"/>
          <p14:tracePt t="15579" x="3952875" y="860425"/>
          <p14:tracePt t="15587" x="3979863" y="846138"/>
          <p14:tracePt t="15594" x="4005263" y="830263"/>
          <p14:tracePt t="15602" x="4024313" y="819150"/>
          <p14:tracePt t="15611" x="4043363" y="812800"/>
          <p14:tracePt t="15618" x="4060825" y="808038"/>
          <p14:tracePt t="15626" x="4084638" y="808038"/>
          <p14:tracePt t="15635" x="4106863" y="801688"/>
          <p14:tracePt t="15642" x="4140200" y="801688"/>
          <p14:tracePt t="15651" x="4170363" y="796925"/>
          <p14:tracePt t="15659" x="4214813" y="796925"/>
          <p14:tracePt t="15666" x="4267200" y="796925"/>
          <p14:tracePt t="15675" x="4319588" y="801688"/>
          <p14:tracePt t="15682" x="4371975" y="801688"/>
          <p14:tracePt t="15690" x="4432300" y="801688"/>
          <p14:tracePt t="15699" x="4476750" y="801688"/>
          <p14:tracePt t="15707" x="4521200" y="801688"/>
          <p14:tracePt t="15714" x="4559300" y="801688"/>
          <p14:tracePt t="15723" x="4581525" y="801688"/>
          <p14:tracePt t="15731" x="4608513" y="801688"/>
          <p14:tracePt t="15739" x="4622800" y="801688"/>
          <p14:tracePt t="15747" x="4633913" y="801688"/>
          <p14:tracePt t="15754" x="4645025" y="801688"/>
          <p14:tracePt t="15765" x="4660900" y="804863"/>
          <p14:tracePt t="15772" x="4683125" y="804863"/>
          <p14:tracePt t="15781" x="4705350" y="804863"/>
          <p14:tracePt t="15789" x="4743450" y="804863"/>
          <p14:tracePt t="15797" x="4795838" y="804863"/>
          <p14:tracePt t="15805" x="4862513" y="801688"/>
          <p14:tracePt t="15813" x="4914900" y="801688"/>
          <p14:tracePt t="15820" x="4953000" y="801688"/>
          <p14:tracePt t="15829" x="4981575" y="801688"/>
          <p14:tracePt t="15837" x="5008563" y="801688"/>
          <p14:tracePt t="15844" x="5022850" y="801688"/>
          <p14:tracePt t="15853" x="5027613" y="801688"/>
          <p14:tracePt t="15860" x="5027613" y="804863"/>
          <p14:tracePt t="16071" x="5016500" y="812800"/>
          <p14:tracePt t="16079" x="4994275" y="830263"/>
          <p14:tracePt t="16087" x="4959350" y="860425"/>
          <p14:tracePt t="16095" x="4941888" y="887413"/>
          <p14:tracePt t="16103" x="4933950" y="906463"/>
          <p14:tracePt t="16111" x="4933950" y="928688"/>
          <p14:tracePt t="16119" x="4933950" y="947738"/>
          <p14:tracePt t="16126" x="4937125" y="965200"/>
          <p14:tracePt t="16135" x="4948238" y="981075"/>
          <p14:tracePt t="16143" x="4956175" y="995363"/>
          <p14:tracePt t="16151" x="4964113" y="1006475"/>
          <p14:tracePt t="16159" x="4978400" y="1022350"/>
          <p14:tracePt t="16166" x="4986338" y="1033463"/>
          <p14:tracePt t="16174" x="4994275" y="1052513"/>
          <p14:tracePt t="16182" x="4997450" y="1066800"/>
          <p14:tracePt t="16191" x="4997450" y="1085850"/>
          <p14:tracePt t="16199" x="4997450" y="1100138"/>
          <p14:tracePt t="16207" x="4997450" y="1119188"/>
          <p14:tracePt t="16215" x="4997450" y="1141413"/>
          <p14:tracePt t="16223" x="4997450" y="1152525"/>
          <p14:tracePt t="16231" x="4989513" y="1171575"/>
          <p14:tracePt t="16238" x="4975225" y="1182688"/>
          <p14:tracePt t="16247" x="4956175" y="1193800"/>
          <p14:tracePt t="16255" x="4945063" y="1201738"/>
          <p14:tracePt t="16263" x="4933950" y="1209675"/>
          <p14:tracePt t="16271" x="4914900" y="1220788"/>
          <p14:tracePt t="16279" x="4889500" y="1231900"/>
          <p14:tracePt t="16287" x="4859338" y="1235075"/>
          <p14:tracePt t="16295" x="4813300" y="1235075"/>
          <p14:tracePt t="16302" x="4760913" y="1235075"/>
          <p14:tracePt t="16312" x="4702175" y="1231900"/>
          <p14:tracePt t="16319" x="4645025" y="1220788"/>
          <p14:tracePt t="16329" x="4592638" y="1216025"/>
          <p14:tracePt t="16336" x="4525963" y="1201738"/>
          <p14:tracePt t="16344" x="4465638" y="1198563"/>
          <p14:tracePt t="16353" x="4391025" y="1182688"/>
          <p14:tracePt t="16361" x="4330700" y="1179513"/>
          <p14:tracePt t="16369" x="4259263" y="1163638"/>
          <p14:tracePt t="16376" x="4184650" y="1152525"/>
          <p14:tracePt t="16385" x="4110038" y="1146175"/>
          <p14:tracePt t="16393" x="4027488" y="1133475"/>
          <p14:tracePt t="16401" x="3944938" y="1133475"/>
          <p14:tracePt t="16409" x="3862388" y="1133475"/>
          <p14:tracePt t="16417" x="3781425" y="1133475"/>
          <p14:tracePt t="16425" x="3709988" y="1133475"/>
          <p14:tracePt t="16432" x="3627438" y="1133475"/>
          <p14:tracePt t="16441" x="3559175" y="1133475"/>
          <p14:tracePt t="16449" x="3484563" y="1133475"/>
          <p14:tracePt t="16457" x="3409950" y="1138238"/>
          <p14:tracePt t="16465" x="3357563" y="1138238"/>
          <p14:tracePt t="16473" x="3297238" y="1138238"/>
          <p14:tracePt t="16481" x="3252788" y="1141413"/>
          <p14:tracePt t="16489" x="3216275" y="1149350"/>
          <p14:tracePt t="16497" x="3181350" y="1149350"/>
          <p14:tracePt t="16505" x="3159125" y="1152525"/>
          <p14:tracePt t="16513" x="3140075" y="1157288"/>
          <p14:tracePt t="16521" x="3133725" y="1160463"/>
          <p14:tracePt t="16529" x="3117850" y="1163638"/>
          <p14:tracePt t="16537" x="3109913" y="1163638"/>
          <p14:tracePt t="16545" x="3103563" y="1163638"/>
          <p14:tracePt t="16553" x="3092450" y="1168400"/>
          <p14:tracePt t="16561" x="3076575" y="1168400"/>
          <p14:tracePt t="16569" x="3070225" y="1168400"/>
          <p14:tracePt t="16576" x="3065463" y="1168400"/>
          <p14:tracePt t="16584" x="3057525" y="1168400"/>
          <p14:tracePt t="16593" x="3051175" y="1168400"/>
          <p14:tracePt t="16601" x="3035300" y="1171575"/>
          <p14:tracePt t="16609" x="3024188" y="1171575"/>
          <p14:tracePt t="16619" x="3009900" y="1179513"/>
          <p14:tracePt t="16627" x="2990850" y="1182688"/>
          <p14:tracePt t="16635" x="2971800" y="1187450"/>
          <p14:tracePt t="16642" x="2957513" y="1190625"/>
          <p14:tracePt t="16651" x="2941638" y="1193800"/>
          <p14:tracePt t="16659" x="2930525" y="1193800"/>
          <p14:tracePt t="16667" x="2919413" y="1198563"/>
          <p14:tracePt t="16675" x="2908300" y="1198563"/>
          <p14:tracePt t="16683" x="2894013" y="1198563"/>
          <p14:tracePt t="16691" x="2871788" y="1201738"/>
          <p14:tracePt t="16699" x="2847975" y="1201738"/>
          <p14:tracePt t="16706" x="2819400" y="1209675"/>
          <p14:tracePt t="16715" x="2789238" y="1209675"/>
          <p14:tracePt t="16723" x="2740025" y="1220788"/>
          <p14:tracePt t="16731" x="2687638" y="1227138"/>
          <p14:tracePt t="16739" x="2620963" y="1231900"/>
          <p14:tracePt t="16747" x="2552700" y="1243013"/>
          <p14:tracePt t="16754" x="2470150" y="1250950"/>
          <p14:tracePt t="16763" x="2395538" y="1262063"/>
          <p14:tracePt t="16770" x="2320925" y="1268413"/>
          <p14:tracePt t="16779" x="2271713" y="1276350"/>
          <p14:tracePt t="16787" x="2241550" y="1276350"/>
          <p14:tracePt t="16794" x="2230438" y="1279525"/>
          <p14:tracePt t="16803" x="2227263" y="1279525"/>
          <p14:tracePt t="16810" x="2224088" y="1279525"/>
          <p14:tracePt t="16842" x="2230438" y="1279525"/>
          <p14:tracePt t="16850" x="2241550" y="1276350"/>
          <p14:tracePt t="16859" x="2257425" y="1265238"/>
          <p14:tracePt t="16867" x="2268538" y="1262063"/>
          <p14:tracePt t="16874" x="2268538" y="1257300"/>
          <p14:tracePt t="16989" x="2271713" y="1257300"/>
          <p14:tracePt t="16997" x="2271713" y="1254125"/>
          <p14:tracePt t="17021" x="2260600" y="1254125"/>
          <p14:tracePt t="17029" x="2230438" y="1265238"/>
          <p14:tracePt t="17037" x="2178050" y="1276350"/>
          <p14:tracePt t="17045" x="2125663" y="1284288"/>
          <p14:tracePt t="17052" x="2058988" y="1292225"/>
          <p14:tracePt t="17060" x="1998663" y="1292225"/>
          <p14:tracePt t="17069" x="1924050" y="1292225"/>
          <p14:tracePt t="17076" x="1841500" y="1287463"/>
          <p14:tracePt t="17084" x="1766888" y="1287463"/>
          <p14:tracePt t="17093" x="1692275" y="1279525"/>
          <p14:tracePt t="17100" x="1624013" y="1279525"/>
          <p14:tracePt t="17109" x="1565275" y="1279525"/>
          <p14:tracePt t="17116" x="1527175" y="1276350"/>
          <p14:tracePt t="17125" x="1497013" y="1276350"/>
          <p14:tracePt t="17133" x="1463675" y="1268413"/>
          <p14:tracePt t="17141" x="1449388" y="1265238"/>
          <p14:tracePt t="17149" x="1430338" y="1262063"/>
          <p14:tracePt t="17157" x="1414463" y="1257300"/>
          <p14:tracePt t="17165" x="1400175" y="1250950"/>
          <p14:tracePt t="17193" x="1362075" y="1235075"/>
          <p14:tracePt t="17196" x="1350963" y="1227138"/>
          <p14:tracePt t="17207" x="1344613" y="1223963"/>
          <p14:tracePt t="17214" x="1336675" y="1216025"/>
          <p14:tracePt t="17223" x="1328738" y="1212850"/>
          <p14:tracePt t="17231" x="1325563" y="1204913"/>
          <p14:tracePt t="17238" x="1317625" y="1201738"/>
          <p14:tracePt t="17247" x="1314450" y="1193800"/>
          <p14:tracePt t="17255" x="1303338" y="1187450"/>
          <p14:tracePt t="17263" x="1303338" y="1179513"/>
          <p14:tracePt t="17271" x="1303338" y="1174750"/>
          <p14:tracePt t="17278" x="1303338" y="1168400"/>
          <p14:tracePt t="17287" x="1303338" y="1160463"/>
          <p14:tracePt t="17295" x="1303338" y="1152525"/>
          <p14:tracePt t="17303" x="1309688" y="1146175"/>
          <p14:tracePt t="17311" x="1320800" y="1130300"/>
          <p14:tracePt t="17318" x="1328738" y="1122363"/>
          <p14:tracePt t="17326" x="1336675" y="1119188"/>
          <p14:tracePt t="17334" x="1347788" y="1108075"/>
          <p14:tracePt t="17343" x="1358900" y="1100138"/>
          <p14:tracePt t="17351" x="1366838" y="1093788"/>
          <p14:tracePt t="17358" x="1373188" y="1081088"/>
          <p14:tracePt t="17367" x="1392238" y="1069975"/>
          <p14:tracePt t="17374" x="1408113" y="1058863"/>
          <p14:tracePt t="17383" x="1422400" y="1055688"/>
          <p14:tracePt t="17391" x="1455738" y="1041400"/>
          <p14:tracePt t="17399" x="1493838" y="1033463"/>
          <p14:tracePt t="17407" x="1541463" y="1022350"/>
          <p14:tracePt t="17414" x="1601788" y="1017588"/>
          <p14:tracePt t="17423" x="1662113" y="1011238"/>
          <p14:tracePt t="17431" x="1736725" y="1003300"/>
          <p14:tracePt t="17439" x="1811338" y="1000125"/>
          <p14:tracePt t="17447" x="1893888" y="1000125"/>
          <p14:tracePt t="17455" x="1976438" y="1000125"/>
          <p14:tracePt t="17464" x="2047875" y="1000125"/>
          <p14:tracePt t="17473" x="2130425" y="1000125"/>
          <p14:tracePt t="17479" x="2212975" y="1000125"/>
          <p14:tracePt t="17489" x="2293938" y="1000125"/>
          <p14:tracePt t="17497" x="2370138" y="1000125"/>
          <p14:tracePt t="17505" x="2428875" y="1000125"/>
          <p14:tracePt t="17513" x="2474913" y="1000125"/>
          <p14:tracePt t="17521" x="2505075" y="1000125"/>
          <p14:tracePt t="17529" x="2541588" y="1000125"/>
          <p14:tracePt t="17537" x="2563813" y="1000125"/>
          <p14:tracePt t="17545" x="2590800" y="1011238"/>
          <p14:tracePt t="17553" x="2609850" y="1017588"/>
          <p14:tracePt t="17560" x="2620963" y="1025525"/>
          <p14:tracePt t="17569" x="2635250" y="1033463"/>
          <p14:tracePt t="17576" x="2643188" y="1041400"/>
          <p14:tracePt t="17584" x="2649538" y="1044575"/>
          <p14:tracePt t="17593" x="2662238" y="1052513"/>
          <p14:tracePt t="17601" x="2687638" y="1066800"/>
          <p14:tracePt t="17609" x="2720975" y="1081088"/>
          <p14:tracePt t="17617" x="2747963" y="1096963"/>
          <p14:tracePt t="17625" x="2778125" y="1108075"/>
          <p14:tracePt t="17632" x="2825750" y="1119188"/>
          <p14:tracePt t="17641" x="2855913" y="1127125"/>
          <p14:tracePt t="17649" x="2897188" y="1138238"/>
          <p14:tracePt t="17657" x="2935288" y="1141413"/>
          <p14:tracePt t="17665" x="2968625" y="1152525"/>
          <p14:tracePt t="17673" x="2998788" y="1160463"/>
          <p14:tracePt t="17681" x="3017838" y="1168400"/>
          <p14:tracePt t="17689" x="3043238" y="1179513"/>
          <p14:tracePt t="17697" x="3054350" y="1187450"/>
          <p14:tracePt t="17705" x="3065463" y="1193800"/>
          <p14:tracePt t="17713" x="3081338" y="1198563"/>
          <p14:tracePt t="17721" x="3087688" y="1209675"/>
          <p14:tracePt t="17729" x="3092450" y="1216025"/>
          <p14:tracePt t="17737" x="3098800" y="1223963"/>
          <p14:tracePt t="17745" x="3098800" y="1231900"/>
          <p14:tracePt t="17753" x="3103563" y="1235075"/>
          <p14:tracePt t="17763" x="3106738" y="1235075"/>
          <p14:tracePt t="17769" x="3109913" y="1239838"/>
          <p14:tracePt t="17779" x="3109913" y="1243013"/>
          <p14:tracePt t="17787" x="3114675" y="1246188"/>
          <p14:tracePt t="17795" x="3122613" y="1250950"/>
          <p14:tracePt t="17803" x="3133725" y="1254125"/>
          <p14:tracePt t="17810" x="3148013" y="1257300"/>
          <p14:tracePt t="17819" x="3170238" y="1262063"/>
          <p14:tracePt t="17827" x="3200400" y="1268413"/>
          <p14:tracePt t="17835" x="3233738" y="1273175"/>
          <p14:tracePt t="17843" x="3263900" y="1279525"/>
          <p14:tracePt t="17850" x="3316288" y="1284288"/>
          <p14:tracePt t="17859" x="3365500" y="1292225"/>
          <p14:tracePt t="17867" x="3409950" y="1295400"/>
          <p14:tracePt t="17875" x="3462338" y="1295400"/>
          <p14:tracePt t="17883" x="3500438" y="1295400"/>
          <p14:tracePt t="17891" x="3536950" y="1295400"/>
          <p14:tracePt t="17898" x="3567113" y="1303338"/>
          <p14:tracePt t="17927" x="3611563" y="1309688"/>
          <p14:tracePt t="17931" x="3627438" y="1314450"/>
          <p14:tracePt t="17939" x="3638550" y="1317625"/>
          <p14:tracePt t="17946" x="3652838" y="1317625"/>
          <p14:tracePt t="17955" x="3660775" y="1320800"/>
          <p14:tracePt t="17963" x="3668713" y="1320800"/>
          <p14:tracePt t="17971" x="3679825" y="1320800"/>
          <p14:tracePt t="17979" x="3694113" y="1320800"/>
          <p14:tracePt t="17986" x="3713163" y="1320800"/>
          <p14:tracePt t="17995" x="3729038" y="1320800"/>
          <p14:tracePt t="18003" x="3746500" y="1320800"/>
          <p14:tracePt t="18011" x="3773488" y="1320800"/>
          <p14:tracePt t="18018" x="3795713" y="1320800"/>
          <p14:tracePt t="18026" x="3806825" y="1320800"/>
          <p14:tracePt t="18037" x="3817938" y="1320800"/>
          <p14:tracePt t="18045" x="3825875" y="1320800"/>
          <p14:tracePt t="18093" x="3822700" y="1320800"/>
          <p14:tracePt t="18101" x="3817938" y="1320800"/>
          <p14:tracePt t="18108" x="3817938" y="1325563"/>
          <p14:tracePt t="18116" x="3810000" y="1328738"/>
          <p14:tracePt t="18132" x="3806825" y="1328738"/>
          <p14:tracePt t="18141" x="3803650" y="1331913"/>
          <p14:tracePt t="18148" x="3798888" y="1331913"/>
          <p14:tracePt t="18157" x="3792538" y="1331913"/>
          <p14:tracePt t="18165" x="3784600" y="1331913"/>
          <p14:tracePt t="18173" x="3770313" y="1331913"/>
          <p14:tracePt t="18181" x="3762375" y="1328738"/>
          <p14:tracePt t="18189" x="3757613" y="1328738"/>
          <p14:tracePt t="19172" x="3751263" y="1328738"/>
          <p14:tracePt t="19179" x="3716338" y="1331913"/>
          <p14:tracePt t="19189" x="3660775" y="1344613"/>
          <p14:tracePt t="19197" x="3600450" y="1350963"/>
          <p14:tracePt t="19205" x="3525838" y="1362075"/>
          <p14:tracePt t="19213" x="3443288" y="1377950"/>
          <p14:tracePt t="19221" x="3343275" y="1392238"/>
          <p14:tracePt t="19229" x="3192463" y="1419225"/>
          <p14:tracePt t="19237" x="3051175" y="1433513"/>
          <p14:tracePt t="19245" x="2908300" y="1441450"/>
          <p14:tracePt t="19253" x="2795588" y="1449388"/>
          <p14:tracePt t="19261" x="2736850" y="1455738"/>
          <p14:tracePt t="19269" x="2698750" y="1460500"/>
          <p14:tracePt t="19276" x="2679700" y="1460500"/>
          <p14:tracePt t="19284" x="2673350" y="1460500"/>
          <p14:tracePt t="19309" x="2668588" y="1460500"/>
          <p14:tracePt t="19431" x="2665413" y="1460500"/>
          <p14:tracePt t="19437" x="2657475" y="1460500"/>
          <p14:tracePt t="19445" x="2646363" y="1460500"/>
          <p14:tracePt t="19453" x="2616200" y="1455738"/>
          <p14:tracePt t="19460" x="2579688" y="1452563"/>
          <p14:tracePt t="19469" x="2530475" y="1444625"/>
          <p14:tracePt t="19479" x="2463800" y="1441450"/>
          <p14:tracePt t="19487" x="2373313" y="1433513"/>
          <p14:tracePt t="19495" x="2241550" y="1414463"/>
          <p14:tracePt t="19503" x="2070100" y="1408113"/>
          <p14:tracePt t="19511" x="1852613" y="1397000"/>
          <p14:tracePt t="19519" x="1631950" y="1366838"/>
          <p14:tracePt t="19527" x="1430338" y="1347788"/>
          <p14:tracePt t="19535" x="1273175" y="1331913"/>
          <p14:tracePt t="19543" x="1190625" y="1325563"/>
          <p14:tracePt t="19551" x="1127125" y="1317625"/>
          <p14:tracePt t="19559" x="1081088" y="1314450"/>
          <p14:tracePt t="19567" x="1058863" y="1306513"/>
          <p14:tracePt t="19574" x="1047750" y="1306513"/>
          <p14:tracePt t="19582" x="1033463" y="1303338"/>
          <p14:tracePt t="19590" x="1025525" y="1303338"/>
          <p14:tracePt t="19598" x="1022350" y="1303338"/>
          <p14:tracePt t="19607" x="1017588" y="1303338"/>
          <p14:tracePt t="19615" x="1014413" y="1303338"/>
          <p14:tracePt t="19623" x="1011238" y="1303338"/>
          <p14:tracePt t="19631" x="1006475" y="1303338"/>
          <p14:tracePt t="19639" x="1003300" y="1303338"/>
          <p14:tracePt t="19711" x="1003300" y="1306513"/>
          <p14:tracePt t="19726" x="1006475" y="1306513"/>
          <p14:tracePt t="19735" x="1011238" y="1306513"/>
          <p14:tracePt t="19742" x="1014413" y="1306513"/>
          <p14:tracePt t="19761" x="1017588" y="1306513"/>
          <p14:tracePt t="19769" x="1022350" y="1306513"/>
          <p14:tracePt t="19776" x="1025525" y="1306513"/>
          <p14:tracePt t="19785" x="1033463" y="1306513"/>
          <p14:tracePt t="19793" x="1041400" y="1306513"/>
          <p14:tracePt t="19801" x="1052513" y="1306513"/>
          <p14:tracePt t="19809" x="1063625" y="1309688"/>
          <p14:tracePt t="19817" x="1074738" y="1309688"/>
          <p14:tracePt t="19825" x="1093788" y="1314450"/>
          <p14:tracePt t="19833" x="1122363" y="1320800"/>
          <p14:tracePt t="19841" x="1157288" y="1325563"/>
          <p14:tracePt t="19849" x="1223963" y="1336675"/>
          <p14:tracePt t="19857" x="1306513" y="1344613"/>
          <p14:tracePt t="19864" x="1400175" y="1358900"/>
          <p14:tracePt t="19873" x="1497013" y="1366838"/>
          <p14:tracePt t="19881" x="1595438" y="1370013"/>
          <p14:tracePt t="19889" x="1670050" y="1377950"/>
          <p14:tracePt t="19897" x="1744663" y="1377950"/>
          <p14:tracePt t="19905" x="1804988" y="1377950"/>
          <p14:tracePt t="19927" x="1871663" y="1377950"/>
          <p14:tracePt t="19929" x="1898650" y="1370013"/>
          <p14:tracePt t="19937" x="1920875" y="1370013"/>
          <p14:tracePt t="19945" x="1951038" y="1366838"/>
          <p14:tracePt t="19953" x="1976438" y="1366838"/>
          <p14:tracePt t="19960" x="1990725" y="1366838"/>
          <p14:tracePt t="19968" x="2003425" y="1366838"/>
          <p14:tracePt t="19976" x="2017713" y="1366838"/>
          <p14:tracePt t="19985" x="2039938" y="1362075"/>
          <p14:tracePt t="19993" x="2055813" y="1362075"/>
          <p14:tracePt t="20001" x="2089150" y="1362075"/>
          <p14:tracePt t="20009" x="2122488" y="1362075"/>
          <p14:tracePt t="20017" x="2152650" y="1362075"/>
          <p14:tracePt t="20024" x="2189163" y="1362075"/>
          <p14:tracePt t="20032" x="2227263" y="1362075"/>
          <p14:tracePt t="20043" x="2271713" y="1370013"/>
          <p14:tracePt t="20051" x="2309813" y="1370013"/>
          <p14:tracePt t="20057" x="2351088" y="1370013"/>
          <p14:tracePt t="20066" x="2381250" y="1370013"/>
          <p14:tracePt t="20074" x="2411413" y="1370013"/>
          <p14:tracePt t="20083" x="2433638" y="1370013"/>
          <p14:tracePt t="20091" x="2455863" y="1370013"/>
          <p14:tracePt t="20099" x="2466975" y="1366838"/>
          <p14:tracePt t="20107" x="2481263" y="1366838"/>
          <p14:tracePt t="20115" x="2492375" y="1366838"/>
          <p14:tracePt t="20123" x="2505075" y="1366838"/>
          <p14:tracePt t="20131" x="2511425" y="1366838"/>
          <p14:tracePt t="20139" x="2519363" y="1366838"/>
          <p14:tracePt t="20147" x="2527300" y="1366838"/>
          <p14:tracePt t="20155" x="2533650" y="1366838"/>
          <p14:tracePt t="20163" x="2544763" y="1366838"/>
          <p14:tracePt t="20171" x="2549525" y="1366838"/>
          <p14:tracePt t="20179" x="2557463" y="1366838"/>
          <p14:tracePt t="20187" x="2560638" y="1366838"/>
          <p14:tracePt t="20194" x="2568575" y="1366838"/>
          <p14:tracePt t="20203" x="2582863" y="1366838"/>
          <p14:tracePt t="20211" x="2597150" y="1370013"/>
          <p14:tracePt t="20219" x="2620963" y="1370013"/>
          <p14:tracePt t="20227" x="2638425" y="1370013"/>
          <p14:tracePt t="20235" x="2649538" y="1370013"/>
          <p14:tracePt t="20243" x="2657475" y="1370013"/>
          <p14:tracePt t="20251" x="2665413" y="1370013"/>
          <p14:tracePt t="20469" x="2673350" y="1370013"/>
          <p14:tracePt t="20476" x="2684463" y="1370013"/>
          <p14:tracePt t="20485" x="2706688" y="1366838"/>
          <p14:tracePt t="20493" x="2736850" y="1366838"/>
          <p14:tracePt t="20501" x="2759075" y="1366838"/>
          <p14:tracePt t="20509" x="2792413" y="1366838"/>
          <p14:tracePt t="20517" x="2822575" y="1358900"/>
          <p14:tracePt t="20525" x="2860675" y="1355725"/>
          <p14:tracePt t="20533" x="2889250" y="1355725"/>
          <p14:tracePt t="20541" x="2924175" y="1355725"/>
          <p14:tracePt t="20548" x="2952750" y="1355725"/>
          <p14:tracePt t="20557" x="2976563" y="1355725"/>
          <p14:tracePt t="20564" x="2990850" y="1355725"/>
          <p14:tracePt t="20573" x="3009900" y="1355725"/>
          <p14:tracePt t="20581" x="3024188" y="1355725"/>
          <p14:tracePt t="20589" x="3043238" y="1355725"/>
          <p14:tracePt t="20597" x="3065463" y="1355725"/>
          <p14:tracePt t="20605" x="3081338" y="1355725"/>
          <p14:tracePt t="20613" x="3095625" y="1355725"/>
          <p14:tracePt t="20623" x="3106738" y="1355725"/>
          <p14:tracePt t="20629" x="3109913" y="1355725"/>
          <p14:tracePt t="20711" x="3114675" y="1355725"/>
          <p14:tracePt t="20726" x="3125788" y="1355725"/>
          <p14:tracePt t="20735" x="3136900" y="1355725"/>
          <p14:tracePt t="20743" x="3155950" y="1355725"/>
          <p14:tracePt t="20751" x="3170238" y="1347788"/>
          <p14:tracePt t="20759" x="3197225" y="1347788"/>
          <p14:tracePt t="20767" x="3211513" y="1347788"/>
          <p14:tracePt t="20775" x="3233738" y="1347788"/>
          <p14:tracePt t="20783" x="3268663" y="1344613"/>
          <p14:tracePt t="20791" x="3297238" y="1344613"/>
          <p14:tracePt t="20799" x="3335338" y="1344613"/>
          <p14:tracePt t="20807" x="3379788" y="1344613"/>
          <p14:tracePt t="20815" x="3409950" y="1339850"/>
          <p14:tracePt t="20822" x="3440113" y="1339850"/>
          <p14:tracePt t="20831" x="3467100" y="1339850"/>
          <p14:tracePt t="20839" x="3478213" y="1339850"/>
          <p14:tracePt t="20847" x="3492500" y="1339850"/>
          <p14:tracePt t="20854" x="3495675" y="1339850"/>
          <p14:tracePt t="20863" x="3500438" y="1344613"/>
          <p14:tracePt t="21115" x="3506788" y="1347788"/>
          <p14:tracePt t="21121" x="3514725" y="1355725"/>
          <p14:tracePt t="21129" x="3525838" y="1362075"/>
          <p14:tracePt t="21137" x="3556000" y="1366838"/>
          <p14:tracePt t="21145" x="3589338" y="1373188"/>
          <p14:tracePt t="21153" x="3619500" y="1377950"/>
          <p14:tracePt t="21160" x="3649663" y="1377950"/>
          <p14:tracePt t="21169" x="3679825" y="1377950"/>
          <p14:tracePt t="21176" x="3698875" y="1377950"/>
          <p14:tracePt t="21187" x="3724275" y="1381125"/>
          <p14:tracePt t="21195" x="3757613" y="1381125"/>
          <p14:tracePt t="21203" x="3787775" y="1389063"/>
          <p14:tracePt t="21210" x="3825875" y="1389063"/>
          <p14:tracePt t="21219" x="3856038" y="1389063"/>
          <p14:tracePt t="21227" x="3886200" y="1389063"/>
          <p14:tracePt t="21235" x="3903663" y="1389063"/>
          <p14:tracePt t="21243" x="3914775" y="1389063"/>
          <p14:tracePt t="21250" x="3927475" y="1389063"/>
          <p14:tracePt t="21260" x="3930650" y="1389063"/>
          <p14:tracePt t="21267" x="3933825" y="1389063"/>
          <p14:tracePt t="21331" x="3938588" y="1389063"/>
          <p14:tracePt t="21339" x="3941763" y="1389063"/>
          <p14:tracePt t="21347" x="3952875" y="1389063"/>
          <p14:tracePt t="21355" x="3975100" y="1392238"/>
          <p14:tracePt t="21363" x="4005263" y="1397000"/>
          <p14:tracePt t="21371" x="4038600" y="1403350"/>
          <p14:tracePt t="21379" x="4076700" y="1403350"/>
          <p14:tracePt t="21387" x="4113213" y="1408113"/>
          <p14:tracePt t="21395" x="4151313" y="1408113"/>
          <p14:tracePt t="21403" x="4211638" y="1408113"/>
          <p14:tracePt t="21411" x="4264025" y="1408113"/>
          <p14:tracePt t="21419" x="4338638" y="1408113"/>
          <p14:tracePt t="21426" x="4413250" y="1392238"/>
          <p14:tracePt t="21435" x="4481513" y="1392238"/>
          <p14:tracePt t="21443" x="4540250" y="1389063"/>
          <p14:tracePt t="21451" x="4589463" y="1381125"/>
          <p14:tracePt t="21459" x="4619625" y="1377950"/>
          <p14:tracePt t="21467" x="4638675" y="1370013"/>
          <p14:tracePt t="21476" x="4649788" y="1370013"/>
          <p14:tracePt t="21485" x="4656138" y="1366838"/>
          <p14:tracePt t="21501" x="4660900" y="1366838"/>
          <p14:tracePt t="21525" x="4664075" y="1366838"/>
          <p14:tracePt t="21549" x="4672013" y="1366838"/>
          <p14:tracePt t="21557" x="4678363" y="1366838"/>
          <p14:tracePt t="21565" x="4686300" y="1362075"/>
          <p14:tracePt t="21573" x="4705350" y="1362075"/>
          <p14:tracePt t="21581" x="4727575" y="1362075"/>
          <p14:tracePt t="21589" x="4749800" y="1362075"/>
          <p14:tracePt t="21597" x="4765675" y="1362075"/>
          <p14:tracePt t="21605" x="4784725" y="1358900"/>
          <p14:tracePt t="21613" x="4791075" y="1358900"/>
          <p14:tracePt t="21621" x="4802188" y="1358900"/>
          <p14:tracePt t="21629" x="4810125" y="1355725"/>
          <p14:tracePt t="21637" x="4818063" y="1355725"/>
          <p14:tracePt t="21645" x="4824413" y="1355725"/>
          <p14:tracePt t="21653" x="4829175" y="1355725"/>
          <p14:tracePt t="21661" x="4832350" y="1355725"/>
          <p14:tracePt t="21669" x="4837113" y="1355725"/>
          <p14:tracePt t="22991" x="4832350" y="1355725"/>
          <p14:tracePt t="22999" x="4818063" y="1355725"/>
          <p14:tracePt t="23007" x="4806950" y="1355725"/>
          <p14:tracePt t="23015" x="4791075" y="1355725"/>
          <p14:tracePt t="23023" x="4749800" y="1362075"/>
          <p14:tracePt t="23031" x="4719638" y="1366838"/>
          <p14:tracePt t="23039" x="4675188" y="1377950"/>
          <p14:tracePt t="23047" x="4619625" y="1384300"/>
          <p14:tracePt t="23055" x="4559300" y="1397000"/>
          <p14:tracePt t="23063" x="4492625" y="1403350"/>
          <p14:tracePt t="23071" x="4416425" y="1414463"/>
          <p14:tracePt t="23079" x="4335463" y="1414463"/>
          <p14:tracePt t="23087" x="4259263" y="1422400"/>
          <p14:tracePt t="23095" x="4165600" y="1430338"/>
          <p14:tracePt t="23103" x="4057650" y="1438275"/>
          <p14:tracePt t="23111" x="3911600" y="1452563"/>
          <p14:tracePt t="23119" x="3740150" y="1463675"/>
          <p14:tracePt t="23126" x="3552825" y="1482725"/>
          <p14:tracePt t="23135" x="3346450" y="1501775"/>
          <p14:tracePt t="23143" x="3133725" y="1508125"/>
          <p14:tracePt t="23151" x="2913063" y="1530350"/>
          <p14:tracePt t="23159" x="2709863" y="1549400"/>
          <p14:tracePt t="23166" x="2549525" y="1568450"/>
          <p14:tracePt t="23175" x="2406650" y="1582738"/>
          <p14:tracePt t="23183" x="2317750" y="1606550"/>
          <p14:tracePt t="23193" x="2235200" y="1609725"/>
          <p14:tracePt t="23201" x="2160588" y="1617663"/>
          <p14:tracePt t="23207" x="2122488" y="1617663"/>
          <p14:tracePt t="23217" x="2092325" y="1617663"/>
          <p14:tracePt t="23225" x="2084388" y="1617663"/>
          <p14:tracePt t="23233" x="2078038" y="1620838"/>
          <p14:tracePt t="23241" x="2070100" y="1624013"/>
          <p14:tracePt t="23249" x="2062163" y="1628775"/>
          <p14:tracePt t="23257" x="2058988" y="1628775"/>
          <p14:tracePt t="23265" x="2055813" y="1631950"/>
          <p14:tracePt t="23273" x="2051050" y="1631950"/>
          <p14:tracePt t="23281" x="2047875" y="1635125"/>
          <p14:tracePt t="23385" x="2043113" y="1631950"/>
          <p14:tracePt t="23393" x="2036763" y="1628775"/>
          <p14:tracePt t="23401" x="2025650" y="1624013"/>
          <p14:tracePt t="23409" x="2014538" y="1620838"/>
          <p14:tracePt t="23417" x="1995488" y="1620838"/>
          <p14:tracePt t="23425" x="1979613" y="1617663"/>
          <p14:tracePt t="23433" x="1962150" y="1617663"/>
          <p14:tracePt t="23441" x="1946275" y="1617663"/>
          <p14:tracePt t="23449" x="1924050" y="1617663"/>
          <p14:tracePt t="23457" x="1898650" y="1617663"/>
          <p14:tracePt t="23465" x="1874838" y="1620838"/>
          <p14:tracePt t="23473" x="1857375" y="1620838"/>
          <p14:tracePt t="23483" x="1833563" y="1620838"/>
          <p14:tracePt t="23489" x="1819275" y="1620838"/>
          <p14:tracePt t="23499" x="1800225" y="1620838"/>
          <p14:tracePt t="23507" x="1785938" y="1628775"/>
          <p14:tracePt t="23515" x="1774825" y="1628775"/>
          <p14:tracePt t="23523" x="1758950" y="1624013"/>
          <p14:tracePt t="23531" x="1747838" y="1624013"/>
          <p14:tracePt t="23539" x="1728788" y="1620838"/>
          <p14:tracePt t="23547" x="1717675" y="1620838"/>
          <p14:tracePt t="23555" x="1706563" y="1620838"/>
          <p14:tracePt t="23563" x="1695450" y="1620838"/>
          <p14:tracePt t="23571" x="1687513" y="1620838"/>
          <p14:tracePt t="23579" x="1676400" y="1620838"/>
          <p14:tracePt t="23587" x="1673225" y="1620838"/>
          <p14:tracePt t="23595" x="1665288" y="1620838"/>
          <p14:tracePt t="23603" x="1662113" y="1620838"/>
          <p14:tracePt t="23619" x="1662113" y="1624013"/>
          <p14:tracePt t="23635" x="1662113" y="1628775"/>
          <p14:tracePt t="23651" x="1665288" y="1631950"/>
          <p14:tracePt t="23659" x="1670050" y="1639888"/>
          <p14:tracePt t="23667" x="1676400" y="1643063"/>
          <p14:tracePt t="23675" x="1687513" y="1647825"/>
          <p14:tracePt t="23683" x="1703388" y="1654175"/>
          <p14:tracePt t="23691" x="1714500" y="1658938"/>
          <p14:tracePt t="23699" x="1733550" y="1665288"/>
          <p14:tracePt t="23707" x="1744663" y="1673225"/>
          <p14:tracePt t="23715" x="1755775" y="1676400"/>
          <p14:tracePt t="23723" x="1763713" y="1681163"/>
          <p14:tracePt t="23731" x="1778000" y="1684338"/>
          <p14:tracePt t="23739" x="1792288" y="1687513"/>
          <p14:tracePt t="23749" x="1811338" y="1692275"/>
          <p14:tracePt t="23755" x="1833563" y="1695450"/>
          <p14:tracePt t="23765" x="1852613" y="1706563"/>
          <p14:tracePt t="23773" x="1871663" y="1711325"/>
          <p14:tracePt t="23781" x="1885950" y="1714500"/>
          <p14:tracePt t="23789" x="1912938" y="1722438"/>
          <p14:tracePt t="23797" x="1924050" y="1728788"/>
          <p14:tracePt t="23805" x="1951038" y="1733550"/>
          <p14:tracePt t="23813" x="1962150" y="1736725"/>
          <p14:tracePt t="23821" x="1973263" y="1736725"/>
          <p14:tracePt t="23829" x="1976438" y="1741488"/>
          <p14:tracePt t="23869" x="1979613" y="1741488"/>
          <p14:tracePt t="23885" x="1979613" y="1744663"/>
          <p14:tracePt t="23893" x="1979613" y="1747838"/>
          <p14:tracePt t="23901" x="1979613" y="1752600"/>
          <p14:tracePt t="23909" x="1979613" y="1755775"/>
          <p14:tracePt t="23917" x="1979613" y="1758950"/>
          <p14:tracePt t="23927" x="1979613" y="1763713"/>
          <p14:tracePt t="23933" x="1979613" y="1770063"/>
          <p14:tracePt t="23941" x="1984375" y="1774825"/>
          <p14:tracePt t="23949" x="1987550" y="1778000"/>
          <p14:tracePt t="23957" x="1995488" y="1781175"/>
          <p14:tracePt t="23965" x="2003425" y="1785938"/>
          <p14:tracePt t="23973" x="2009775" y="1789113"/>
          <p14:tracePt t="23981" x="2017713" y="1793875"/>
          <p14:tracePt t="23989" x="2025650" y="1793875"/>
          <p14:tracePt t="23997" x="2032000" y="1797050"/>
          <p14:tracePt t="24005" x="2039938" y="1797050"/>
          <p14:tracePt t="24013" x="2043113" y="1797050"/>
          <p14:tracePt t="24071" x="2047875" y="1800225"/>
          <p14:tracePt t="24104" x="2051050" y="1800225"/>
          <p14:tracePt t="24119" x="2055813" y="1800225"/>
          <p14:tracePt t="24126" x="2062163" y="1800225"/>
          <p14:tracePt t="24135" x="2070100" y="1800225"/>
          <p14:tracePt t="24143" x="2081213" y="1800225"/>
          <p14:tracePt t="24150" x="2089150" y="1800225"/>
          <p14:tracePt t="24159" x="2095500" y="1800225"/>
          <p14:tracePt t="24175" x="2100263" y="1800225"/>
          <p14:tracePt t="24199" x="2103438" y="1800225"/>
          <p14:tracePt t="24207" x="2108200" y="1800225"/>
          <p14:tracePt t="24215" x="2111375" y="1800225"/>
          <p14:tracePt t="24239" x="2114550" y="1800225"/>
          <p14:tracePt t="24279" x="2119313" y="1800225"/>
          <p14:tracePt t="24287" x="2122488" y="1800225"/>
          <p14:tracePt t="24303" x="2130425" y="1800225"/>
          <p14:tracePt t="24311" x="2136775" y="1800225"/>
          <p14:tracePt t="24319" x="2144713" y="1800225"/>
          <p14:tracePt t="24329" x="2147888" y="1800225"/>
          <p14:tracePt t="24385" x="2152650" y="1800225"/>
          <p14:tracePt t="24417" x="2155825" y="1800225"/>
          <p14:tracePt t="24441" x="2163763" y="1804988"/>
          <p14:tracePt t="24449" x="2171700" y="1804988"/>
          <p14:tracePt t="24457" x="2178050" y="1804988"/>
          <p14:tracePt t="24465" x="2189163" y="1804988"/>
          <p14:tracePt t="24473" x="2197100" y="1804988"/>
          <p14:tracePt t="24481" x="2216150" y="1808163"/>
          <p14:tracePt t="24489" x="2227263" y="1808163"/>
          <p14:tracePt t="24497" x="2249488" y="1808163"/>
          <p14:tracePt t="24505" x="2279650" y="1808163"/>
          <p14:tracePt t="24513" x="2312988" y="1811338"/>
          <p14:tracePt t="24521" x="2351088" y="1819275"/>
          <p14:tracePt t="24529" x="2395538" y="1822450"/>
          <p14:tracePt t="24537" x="2436813" y="1830388"/>
          <p14:tracePt t="24545" x="2481263" y="1830388"/>
          <p14:tracePt t="24553" x="2511425" y="1833563"/>
          <p14:tracePt t="24561" x="2541588" y="1833563"/>
          <p14:tracePt t="24569" x="2563813" y="1833563"/>
          <p14:tracePt t="24576" x="2582863" y="1838325"/>
          <p14:tracePt t="24585" x="2597150" y="1838325"/>
          <p14:tracePt t="24594" x="2613025" y="1838325"/>
          <p14:tracePt t="24601" x="2627313" y="1841500"/>
          <p14:tracePt t="24609" x="2638425" y="1841500"/>
          <p14:tracePt t="24617" x="2668588" y="1841500"/>
          <p14:tracePt t="24625" x="2687638" y="1846263"/>
          <p14:tracePt t="24635" x="2709863" y="1846263"/>
          <p14:tracePt t="24643" x="2732088" y="1846263"/>
          <p14:tracePt t="24651" x="2743200" y="1846263"/>
          <p14:tracePt t="24659" x="2754313" y="1846263"/>
          <p14:tracePt t="24667" x="2770188" y="1852613"/>
          <p14:tracePt t="24675" x="2781300" y="1852613"/>
          <p14:tracePt t="24683" x="2792413" y="1852613"/>
          <p14:tracePt t="24691" x="2803525" y="1852613"/>
          <p14:tracePt t="24699" x="2822575" y="1852613"/>
          <p14:tracePt t="24707" x="2833688" y="1852613"/>
          <p14:tracePt t="24715" x="2844800" y="1849438"/>
          <p14:tracePt t="24723" x="2860675" y="1849438"/>
          <p14:tracePt t="24731" x="2871788" y="1846263"/>
          <p14:tracePt t="24739" x="2878138" y="1846263"/>
          <p14:tracePt t="24747" x="2889250" y="1846263"/>
          <p14:tracePt t="24755" x="2894013" y="1841500"/>
          <p14:tracePt t="24949" x="2894013" y="1838325"/>
          <p14:tracePt t="24957" x="2889250" y="1838325"/>
          <p14:tracePt t="24965" x="2886075" y="1833563"/>
          <p14:tracePt t="25077" x="2889250" y="1833563"/>
          <p14:tracePt t="25085" x="2894013" y="1833563"/>
          <p14:tracePt t="25094" x="2897188" y="1833563"/>
          <p14:tracePt t="25101" x="2900363" y="1833563"/>
          <p14:tracePt t="25119" x="2905125" y="1833563"/>
          <p14:tracePt t="25129" x="2908300" y="1833563"/>
          <p14:tracePt t="25145" x="2913063" y="1833563"/>
          <p14:tracePt t="25153" x="2916238" y="1833563"/>
          <p14:tracePt t="25161" x="2924175" y="1833563"/>
          <p14:tracePt t="25169" x="2930525" y="1833563"/>
          <p14:tracePt t="25185" x="2938463" y="1833563"/>
          <p14:tracePt t="25195" x="2946400" y="1833563"/>
          <p14:tracePt t="25201" x="2949575" y="1833563"/>
          <p14:tracePt t="25211" x="2952750" y="1833563"/>
          <p14:tracePt t="25219" x="2957513" y="1833563"/>
          <p14:tracePt t="25226" x="2960688" y="1833563"/>
          <p14:tracePt t="25319" x="2965450" y="1838325"/>
          <p14:tracePt t="25335" x="2968625" y="1838325"/>
          <p14:tracePt t="25343" x="2971800" y="1838325"/>
          <p14:tracePt t="25359" x="2976563" y="1838325"/>
          <p14:tracePt t="25375" x="2979738" y="1838325"/>
          <p14:tracePt t="25391" x="2982913" y="1838325"/>
          <p14:tracePt t="25431" x="2987675" y="1838325"/>
          <p14:tracePt t="25915" x="2990850" y="1838325"/>
          <p14:tracePt t="25923" x="2998788" y="1838325"/>
          <p14:tracePt t="25931" x="3013075" y="1841500"/>
          <p14:tracePt t="25939" x="3028950" y="1841500"/>
          <p14:tracePt t="25947" x="3040063" y="1846263"/>
          <p14:tracePt t="25955" x="3051175" y="1846263"/>
          <p14:tracePt t="25963" x="3070225" y="1849438"/>
          <p14:tracePt t="25971" x="3092450" y="1849438"/>
          <p14:tracePt t="25979" x="3128963" y="1849438"/>
          <p14:tracePt t="25987" x="3167063" y="1849438"/>
          <p14:tracePt t="25995" x="3216275" y="1841500"/>
          <p14:tracePt t="26003" x="3260725" y="1841500"/>
          <p14:tracePt t="26010" x="3313113" y="1833563"/>
          <p14:tracePt t="26019" x="3379788" y="1822450"/>
          <p14:tracePt t="26027" x="3467100" y="1811338"/>
          <p14:tracePt t="26035" x="3544888" y="1804988"/>
          <p14:tracePt t="26045" x="3627438" y="1797050"/>
          <p14:tracePt t="26053" x="3709988" y="1797050"/>
          <p14:tracePt t="26059" x="3776663" y="1797050"/>
          <p14:tracePt t="26069" x="3822700" y="1797050"/>
          <p14:tracePt t="26077" x="3859213" y="1797050"/>
          <p14:tracePt t="26085" x="3870325" y="1797050"/>
          <p14:tracePt t="26093" x="3878263" y="1797050"/>
          <p14:tracePt t="26277" x="3875088" y="1797050"/>
          <p14:tracePt t="26285" x="3862388" y="1793875"/>
          <p14:tracePt t="26293" x="3840163" y="1789113"/>
          <p14:tracePt t="26301" x="3833813" y="1789113"/>
          <p14:tracePt t="26310" x="3829050" y="1789113"/>
          <p14:tracePt t="26335" x="3829050" y="1793875"/>
          <p14:tracePt t="26341" x="3833813" y="1793875"/>
          <p14:tracePt t="26351" x="3836988" y="1797050"/>
          <p14:tracePt t="26359" x="3844925" y="1804988"/>
          <p14:tracePt t="26367" x="3859213" y="1811338"/>
          <p14:tracePt t="26375" x="3878263" y="1819275"/>
          <p14:tracePt t="26383" x="3892550" y="1827213"/>
          <p14:tracePt t="26391" x="3919538" y="1830388"/>
          <p14:tracePt t="26399" x="3949700" y="1833563"/>
          <p14:tracePt t="26407" x="3983038" y="1841500"/>
          <p14:tracePt t="26415" x="4005263" y="1841500"/>
          <p14:tracePt t="26423" x="4043363" y="1846263"/>
          <p14:tracePt t="26431" x="4076700" y="1852613"/>
          <p14:tracePt t="26439" x="4113213" y="1857375"/>
          <p14:tracePt t="26447" x="4143375" y="1857375"/>
          <p14:tracePt t="26455" x="4181475" y="1857375"/>
          <p14:tracePt t="26463" x="4211638" y="1857375"/>
          <p14:tracePt t="26471" x="4244975" y="1860550"/>
          <p14:tracePt t="26479" x="4283075" y="1868488"/>
          <p14:tracePt t="26487" x="4311650" y="1871663"/>
          <p14:tracePt t="26495" x="4346575" y="1879600"/>
          <p14:tracePt t="26503" x="4375150" y="1882775"/>
          <p14:tracePt t="26511" x="4398963" y="1882775"/>
          <p14:tracePt t="26519" x="4424363" y="1885950"/>
          <p14:tracePt t="26527" x="4446588" y="1885950"/>
          <p14:tracePt t="26535" x="4476750" y="1893888"/>
          <p14:tracePt t="26543" x="4495800" y="1898650"/>
          <p14:tracePt t="26553" x="4514850" y="1898650"/>
          <p14:tracePt t="26563" x="4525963" y="1898650"/>
          <p14:tracePt t="26571" x="4533900" y="1898650"/>
          <p14:tracePt t="26579" x="4540250" y="1898650"/>
          <p14:tracePt t="26587" x="4545013" y="1898650"/>
          <p14:tracePt t="26603" x="4551363" y="1898650"/>
          <p14:tracePt t="26611" x="4562475" y="1898650"/>
          <p14:tracePt t="26619" x="4586288" y="1898650"/>
          <p14:tracePt t="26627" x="4611688" y="1898650"/>
          <p14:tracePt t="26637" x="4633913" y="1898650"/>
          <p14:tracePt t="26645" x="4656138" y="1898650"/>
          <p14:tracePt t="26651" x="4678363" y="1898650"/>
          <p14:tracePt t="26661" x="4697413" y="1898650"/>
          <p14:tracePt t="26669" x="4719638" y="1890713"/>
          <p14:tracePt t="26677" x="4732338" y="1890713"/>
          <p14:tracePt t="26685" x="4743450" y="1890713"/>
          <p14:tracePt t="26693" x="4757738" y="1890713"/>
          <p14:tracePt t="26701" x="4768850" y="1893888"/>
          <p14:tracePt t="26710" x="4779963" y="1893888"/>
          <p14:tracePt t="26717" x="4791075" y="1893888"/>
          <p14:tracePt t="26725" x="4806950" y="1893888"/>
          <p14:tracePt t="26741" x="4813300" y="1893888"/>
          <p14:tracePt t="26749" x="4821238" y="1893888"/>
          <p14:tracePt t="26757" x="4829175" y="1893888"/>
          <p14:tracePt t="26765" x="4837113" y="1893888"/>
          <p14:tracePt t="26773" x="4843463" y="1890713"/>
          <p14:tracePt t="26781" x="4862513" y="1890713"/>
          <p14:tracePt t="26789" x="4873625" y="1890713"/>
          <p14:tracePt t="26797" x="4884738" y="1890713"/>
          <p14:tracePt t="26805" x="4895850" y="1890713"/>
          <p14:tracePt t="26813" x="4903788" y="1890713"/>
          <p14:tracePt t="26821" x="4911725" y="1890713"/>
          <p14:tracePt t="26829" x="4914900" y="1890713"/>
          <p14:tracePt t="26837" x="4918075" y="1890713"/>
          <p14:tracePt t="26845" x="4922838" y="1890713"/>
          <p14:tracePt t="26861" x="4926013" y="1890713"/>
          <p14:tracePt t="26869" x="4929188" y="1890713"/>
          <p14:tracePt t="26877" x="4933950" y="1890713"/>
          <p14:tracePt t="26885" x="4941888" y="1890713"/>
          <p14:tracePt t="26893" x="4945063" y="1890713"/>
          <p14:tracePt t="26901" x="4948238" y="1890713"/>
          <p14:tracePt t="26917" x="4953000" y="1890713"/>
          <p14:tracePt t="26996" x="4956175" y="1890713"/>
          <p14:tracePt t="27011" x="4959350" y="1890713"/>
          <p14:tracePt t="27027" x="4964113" y="1890713"/>
          <p14:tracePt t="27035" x="4967288" y="1890713"/>
          <p14:tracePt t="27044" x="4970463" y="1890713"/>
          <p14:tracePt t="27051" x="4970463" y="1885950"/>
          <p14:tracePt t="27567" x="4975225" y="1882775"/>
          <p14:tracePt t="27575" x="4986338" y="1879600"/>
          <p14:tracePt t="27583" x="4994275" y="1871663"/>
          <p14:tracePt t="27591" x="5000625" y="1871663"/>
          <p14:tracePt t="27599" x="5005388" y="1868488"/>
          <p14:tracePt t="27607" x="5008563" y="1863725"/>
          <p14:tracePt t="27615" x="5011738" y="1860550"/>
          <p14:tracePt t="27623" x="5016500" y="1860550"/>
          <p14:tracePt t="27631" x="5019675" y="1857375"/>
          <p14:tracePt t="27647" x="5027613" y="1849438"/>
          <p14:tracePt t="27657" x="5041900" y="1838325"/>
          <p14:tracePt t="27663" x="5053013" y="1830388"/>
          <p14:tracePt t="27671" x="5064125" y="1819275"/>
          <p14:tracePt t="27679" x="5087938" y="1797050"/>
          <p14:tracePt t="27687" x="5105400" y="1778000"/>
          <p14:tracePt t="27695" x="5135563" y="1755775"/>
          <p14:tracePt t="27703" x="5154613" y="1736725"/>
          <p14:tracePt t="27711" x="5173663" y="1714500"/>
          <p14:tracePt t="27719" x="5184775" y="1695450"/>
          <p14:tracePt t="27727" x="5187950" y="1681163"/>
          <p14:tracePt t="27736" x="5187950" y="1654175"/>
          <p14:tracePt t="27743" x="5187950" y="1643063"/>
          <p14:tracePt t="27753" x="5184775" y="1631950"/>
          <p14:tracePt t="27761" x="5168900" y="1612900"/>
          <p14:tracePt t="27767" x="5154613" y="1587500"/>
          <p14:tracePt t="27777" x="5140325" y="1568450"/>
          <p14:tracePt t="27785" x="5121275" y="1546225"/>
          <p14:tracePt t="27793" x="5091113" y="1519238"/>
          <p14:tracePt t="27801" x="5072063" y="1497013"/>
          <p14:tracePt t="27809" x="5046663" y="1482725"/>
          <p14:tracePt t="27817" x="5019675" y="1466850"/>
          <p14:tracePt t="27825" x="5000625" y="1452563"/>
          <p14:tracePt t="27833" x="4981575" y="1444625"/>
          <p14:tracePt t="27841" x="4964113" y="1433513"/>
          <p14:tracePt t="27849" x="4945063" y="1425575"/>
          <p14:tracePt t="27857" x="4926013" y="1414463"/>
          <p14:tracePt t="27865" x="4906963" y="1411288"/>
          <p14:tracePt t="27873" x="4892675" y="1408113"/>
          <p14:tracePt t="27881" x="4865688" y="1403350"/>
          <p14:tracePt t="27889" x="4837113" y="1397000"/>
          <p14:tracePt t="27897" x="4795838" y="1397000"/>
          <p14:tracePt t="27905" x="4749800" y="1392238"/>
          <p14:tracePt t="27913" x="4683125" y="1384300"/>
          <p14:tracePt t="27921" x="4614863" y="1384300"/>
          <p14:tracePt t="27929" x="4548188" y="1377950"/>
          <p14:tracePt t="27944" x="4481513" y="1377950"/>
          <p14:tracePt t="27945" x="4429125" y="1373188"/>
          <p14:tracePt t="27953" x="4383088" y="1366838"/>
          <p14:tracePt t="27961" x="4346575" y="1362075"/>
          <p14:tracePt t="27969" x="4316413" y="1362075"/>
          <p14:tracePt t="27977" x="4283075" y="1355725"/>
          <p14:tracePt t="27985" x="4259263" y="1355725"/>
          <p14:tracePt t="27994" x="4225925" y="1350963"/>
          <p14:tracePt t="28001" x="4195763" y="1350963"/>
          <p14:tracePt t="28010" x="4165600" y="1350963"/>
          <p14:tracePt t="28017" x="4121150" y="1347788"/>
          <p14:tracePt t="28025" x="4084638" y="1347788"/>
          <p14:tracePt t="28033" x="4038600" y="1347788"/>
          <p14:tracePt t="28041" x="3994150" y="1347788"/>
          <p14:tracePt t="28051" x="3949700" y="1347788"/>
          <p14:tracePt t="28059" x="3903663" y="1347788"/>
          <p14:tracePt t="28065" x="3875088" y="1347788"/>
          <p14:tracePt t="28075" x="3840163" y="1339850"/>
          <p14:tracePt t="28083" x="3817938" y="1339850"/>
          <p14:tracePt t="28091" x="3803650" y="1339850"/>
          <p14:tracePt t="28099" x="3787775" y="1339850"/>
          <p14:tracePt t="28107" x="3781425" y="1339850"/>
          <p14:tracePt t="28115" x="3773488" y="1336675"/>
          <p14:tracePt t="28123" x="3762375" y="1336675"/>
          <p14:tracePt t="28131" x="3746500" y="1336675"/>
          <p14:tracePt t="28139" x="3732213" y="1336675"/>
          <p14:tracePt t="28147" x="3709988" y="1336675"/>
          <p14:tracePt t="28155" x="3679825" y="1336675"/>
          <p14:tracePt t="28163" x="3657600" y="1336675"/>
          <p14:tracePt t="28171" x="3635375" y="1336675"/>
          <p14:tracePt t="28179" x="3605213" y="1336675"/>
          <p14:tracePt t="28187" x="3582988" y="1336675"/>
          <p14:tracePt t="28195" x="3556000" y="1336675"/>
          <p14:tracePt t="28203" x="3533775" y="1336675"/>
          <p14:tracePt t="28211" x="3511550" y="1336675"/>
          <p14:tracePt t="28219" x="3489325" y="1336675"/>
          <p14:tracePt t="28227" x="3462338" y="1344613"/>
          <p14:tracePt t="28235" x="3448050" y="1344613"/>
          <p14:tracePt t="28244" x="3429000" y="1344613"/>
          <p14:tracePt t="28251" x="3406775" y="1344613"/>
          <p14:tracePt t="28259" x="3384550" y="1347788"/>
          <p14:tracePt t="28267" x="3357563" y="1347788"/>
          <p14:tracePt t="28275" x="3327400" y="1350963"/>
          <p14:tracePt t="28283" x="3305175" y="1350963"/>
          <p14:tracePt t="28293" x="3275013" y="1350963"/>
          <p14:tracePt t="28299" x="3241675" y="1358900"/>
          <p14:tracePt t="28307" x="3219450" y="1358900"/>
          <p14:tracePt t="28315" x="3197225" y="1362075"/>
          <p14:tracePt t="28323" x="3170238" y="1362075"/>
          <p14:tracePt t="28331" x="3159125" y="1362075"/>
          <p14:tracePt t="28339" x="3148013" y="1366838"/>
          <p14:tracePt t="28349" x="3140075" y="1366838"/>
          <p14:tracePt t="28357" x="3133725" y="1366838"/>
          <p14:tracePt t="28365" x="3125788" y="1370013"/>
          <p14:tracePt t="28373" x="3117850" y="1370013"/>
          <p14:tracePt t="28381" x="3109913" y="1370013"/>
          <p14:tracePt t="28389" x="3098800" y="1373188"/>
          <p14:tracePt t="28397" x="3092450" y="1377950"/>
          <p14:tracePt t="28405" x="3076575" y="1381125"/>
          <p14:tracePt t="28413" x="3065463" y="1381125"/>
          <p14:tracePt t="28421" x="3054350" y="1392238"/>
          <p14:tracePt t="28429" x="3046413" y="1397000"/>
          <p14:tracePt t="28437" x="3035300" y="1403350"/>
          <p14:tracePt t="28445" x="3021013" y="1408113"/>
          <p14:tracePt t="28453" x="3009900" y="1414463"/>
          <p14:tracePt t="28461" x="2998788" y="1419225"/>
          <p14:tracePt t="28469" x="2987675" y="1430338"/>
          <p14:tracePt t="28477" x="2976563" y="1438275"/>
          <p14:tracePt t="28485" x="2968625" y="1444625"/>
          <p14:tracePt t="28493" x="2960688" y="1449388"/>
          <p14:tracePt t="28501" x="2957513" y="1455738"/>
          <p14:tracePt t="28510" x="2949575" y="1463675"/>
          <p14:tracePt t="28517" x="2946400" y="1471613"/>
          <p14:tracePt t="28525" x="2938463" y="1477963"/>
          <p14:tracePt t="28533" x="2927350" y="1493838"/>
          <p14:tracePt t="28541" x="2924175" y="1501775"/>
          <p14:tracePt t="28549" x="2919413" y="1512888"/>
          <p14:tracePt t="28557" x="2916238" y="1516063"/>
          <p14:tracePt t="28565" x="2913063" y="1527175"/>
          <p14:tracePt t="28573" x="2913063" y="1530350"/>
          <p14:tracePt t="28581" x="2908300" y="1538288"/>
          <p14:tracePt t="28589" x="2905125" y="1546225"/>
          <p14:tracePt t="28605" x="2900363" y="1554163"/>
          <p14:tracePt t="28613" x="2897188" y="1560513"/>
          <p14:tracePt t="28623" x="2894013" y="1565275"/>
          <p14:tracePt t="28629" x="2889250" y="1571625"/>
          <p14:tracePt t="28639" x="2886075" y="1579563"/>
          <p14:tracePt t="28647" x="2886075" y="1582738"/>
          <p14:tracePt t="28655" x="2882900" y="1590675"/>
          <p14:tracePt t="28663" x="2882900" y="1595438"/>
          <p14:tracePt t="28671" x="2882900" y="1598613"/>
          <p14:tracePt t="28687" x="2882900" y="1601788"/>
          <p14:tracePt t="28695" x="2882900" y="1606550"/>
          <p14:tracePt t="28703" x="2882900" y="1609725"/>
          <p14:tracePt t="28735" x="2886075" y="1612900"/>
          <p14:tracePt t="28776" x="2886075" y="1617663"/>
          <p14:tracePt t="28799" x="2886075" y="1620838"/>
          <p14:tracePt t="28807" x="2889250" y="1620838"/>
          <p14:tracePt t="28865" x="2894013" y="1620838"/>
          <p14:tracePt t="28887" x="2897188" y="1620838"/>
          <p14:tracePt t="28913" x="2900363" y="1620838"/>
          <p14:tracePt t="28953" x="2905125" y="1620838"/>
          <p14:tracePt t="29411" x="2905125" y="1624013"/>
          <p14:tracePt t="29427" x="2908300" y="1628775"/>
          <p14:tracePt t="29443" x="2908300" y="1631950"/>
          <p14:tracePt t="29451" x="2908300" y="1635125"/>
          <p14:tracePt t="29459" x="2908300" y="1639888"/>
          <p14:tracePt t="29467" x="2913063" y="1639888"/>
          <p14:tracePt t="29475" x="2913063" y="1643063"/>
          <p14:tracePt t="29501" x="2913063" y="1647825"/>
          <p14:tracePt t="29510" x="2916238" y="1647825"/>
          <p14:tracePt t="29517" x="2916238" y="1651000"/>
          <p14:tracePt t="29525" x="2916238" y="1654175"/>
          <p14:tracePt t="29533" x="2916238" y="1658938"/>
          <p14:tracePt t="29541" x="2919413" y="1658938"/>
          <p14:tracePt t="29549" x="2919413" y="1662113"/>
          <p14:tracePt t="29557" x="2919413" y="1665288"/>
          <p14:tracePt t="29581" x="2919413" y="1670050"/>
          <p14:tracePt t="29589" x="2919413" y="1673225"/>
          <p14:tracePt t="29597" x="2919413" y="1676400"/>
          <p14:tracePt t="29605" x="2919413" y="1681163"/>
          <p14:tracePt t="29613" x="2919413" y="1684338"/>
          <p14:tracePt t="29645" x="2919413" y="1687513"/>
          <p14:tracePt t="29653" x="2919413" y="1692275"/>
          <p14:tracePt t="29685" x="2919413" y="1695450"/>
          <p14:tracePt t="29815" x="2919413" y="1700213"/>
          <p14:tracePt t="29823" x="2919413" y="1703388"/>
          <p14:tracePt t="29839" x="2919413" y="1706563"/>
          <p14:tracePt t="29855" x="2919413" y="1711325"/>
          <p14:tracePt t="29863" x="2916238" y="1714500"/>
          <p14:tracePt t="29871" x="2913063" y="1717675"/>
          <p14:tracePt t="29879" x="2908300" y="1722438"/>
          <p14:tracePt t="29887" x="2905125" y="1725613"/>
          <p14:tracePt t="29895" x="2886075" y="1733550"/>
          <p14:tracePt t="29903" x="2860675" y="1741488"/>
          <p14:tracePt t="29911" x="2830513" y="1744663"/>
          <p14:tracePt t="29919" x="2789238" y="1755775"/>
          <p14:tracePt t="29927" x="2736850" y="1766888"/>
          <p14:tracePt t="29944" x="2646363" y="1778000"/>
          <p14:tracePt t="29951" x="2605088" y="1785938"/>
          <p14:tracePt t="29959" x="2574925" y="1789113"/>
          <p14:tracePt t="29967" x="2563813" y="1789113"/>
          <p14:tracePt t="29975" x="2560638" y="1789113"/>
          <p14:tracePt t="29983" x="2557463" y="1789113"/>
          <p14:tracePt t="30015" x="2560638" y="1789113"/>
          <p14:tracePt t="30023" x="2563813" y="1789113"/>
          <p14:tracePt t="30031" x="2574925" y="1785938"/>
          <p14:tracePt t="30225" x="2574925" y="1781175"/>
          <p14:tracePt t="30265" x="2568575" y="1789113"/>
          <p14:tracePt t="30273" x="2549525" y="1793875"/>
          <p14:tracePt t="30281" x="2538413" y="1800225"/>
          <p14:tracePt t="30289" x="2530475" y="1800225"/>
          <p14:tracePt t="30297" x="2522538" y="1804988"/>
          <p14:tracePt t="30305" x="2519363" y="1808163"/>
          <p14:tracePt t="30313" x="2511425" y="1811338"/>
          <p14:tracePt t="30321" x="2505075" y="1816100"/>
          <p14:tracePt t="30331" x="2486025" y="1819275"/>
          <p14:tracePt t="30339" x="2474913" y="1822450"/>
          <p14:tracePt t="30345" x="2466975" y="1830388"/>
          <p14:tracePt t="30355" x="2459038" y="1833563"/>
          <p14:tracePt t="30363" x="2451100" y="1838325"/>
          <p14:tracePt t="30371" x="2447925" y="1838325"/>
          <p14:tracePt t="30380" x="2439988" y="1841500"/>
          <p14:tracePt t="30388" x="2436813" y="1841500"/>
          <p14:tracePt t="30451" x="2433638" y="1841500"/>
          <p14:tracePt t="30460" x="2433638" y="1846263"/>
          <p14:tracePt t="30467" x="2428875" y="1846263"/>
          <p14:tracePt t="30475" x="2425700" y="1846263"/>
          <p14:tracePt t="30483" x="2425700" y="1849438"/>
          <p14:tracePt t="30515" x="2425700" y="1852613"/>
          <p14:tracePt t="30547" x="2433638" y="1852613"/>
          <p14:tracePt t="30555" x="2447925" y="1852613"/>
          <p14:tracePt t="30563" x="2478088" y="1852613"/>
          <p14:tracePt t="30571" x="2516188" y="1846263"/>
          <p14:tracePt t="30580" x="2549525" y="1841500"/>
          <p14:tracePt t="30587" x="2579688" y="1841500"/>
          <p14:tracePt t="30595" x="2616200" y="1833563"/>
          <p14:tracePt t="30603" x="2646363" y="1833563"/>
          <p14:tracePt t="30611" x="2679700" y="1833563"/>
          <p14:tracePt t="30621" x="2709863" y="1833563"/>
          <p14:tracePt t="30627" x="2747963" y="1833563"/>
          <p14:tracePt t="30637" x="2778125" y="1838325"/>
          <p14:tracePt t="30645" x="2819400" y="1841500"/>
          <p14:tracePt t="30653" x="2855913" y="1849438"/>
          <p14:tracePt t="30661" x="2886075" y="1852613"/>
          <p14:tracePt t="30669" x="2916238" y="1852613"/>
          <p14:tracePt t="30677" x="2957513" y="1857375"/>
          <p14:tracePt t="30685" x="2987675" y="1863725"/>
          <p14:tracePt t="30693" x="3017838" y="1863725"/>
          <p14:tracePt t="30701" x="3054350" y="1863725"/>
          <p14:tracePt t="30709" x="3092450" y="1863725"/>
          <p14:tracePt t="30717" x="3133725" y="1863725"/>
          <p14:tracePt t="30725" x="3170238" y="1860550"/>
          <p14:tracePt t="30733" x="3208338" y="1860550"/>
          <p14:tracePt t="30741" x="3238500" y="1857375"/>
          <p14:tracePt t="30749" x="3275013" y="1857375"/>
          <p14:tracePt t="30757" x="3316288" y="1852613"/>
          <p14:tracePt t="30765" x="3346450" y="1846263"/>
          <p14:tracePt t="30773" x="3376613" y="1846263"/>
          <p14:tracePt t="30781" x="3406775" y="1846263"/>
          <p14:tracePt t="30789" x="3448050" y="1846263"/>
          <p14:tracePt t="30797" x="3478213" y="1846263"/>
          <p14:tracePt t="30805" x="3506788" y="1846263"/>
          <p14:tracePt t="30813" x="3544888" y="1846263"/>
          <p14:tracePt t="30821" x="3575050" y="1846263"/>
          <p14:tracePt t="30829" x="3605213" y="1846263"/>
          <p14:tracePt t="30837" x="3641725" y="1846263"/>
          <p14:tracePt t="30845" x="3671888" y="1846263"/>
          <p14:tracePt t="30853" x="3713163" y="1846263"/>
          <p14:tracePt t="30861" x="3743325" y="1846263"/>
          <p14:tracePt t="30869" x="3795713" y="1846263"/>
          <p14:tracePt t="30877" x="3833813" y="1846263"/>
          <p14:tracePt t="30885" x="3870325" y="1841500"/>
          <p14:tracePt t="30893" x="3908425" y="1833563"/>
          <p14:tracePt t="30901" x="3941763" y="1833563"/>
          <p14:tracePt t="30911" x="3979863" y="1830388"/>
          <p14:tracePt t="30944" x="4076700" y="1816100"/>
          <p14:tracePt t="30951" x="4079875" y="1816100"/>
          <p14:tracePt t="30967" x="4079875" y="1811338"/>
          <p14:tracePt t="31175" x="4079875" y="1816100"/>
          <p14:tracePt t="31199" x="4087813" y="1819275"/>
          <p14:tracePt t="31209" x="4095750" y="1822450"/>
          <p14:tracePt t="31217" x="4110038" y="1833563"/>
          <p14:tracePt t="31225" x="4121150" y="1838325"/>
          <p14:tracePt t="31233" x="4129088" y="1846263"/>
          <p14:tracePt t="31241" x="4140200" y="1849438"/>
          <p14:tracePt t="31249" x="4154488" y="1852613"/>
          <p14:tracePt t="31257" x="4165600" y="1857375"/>
          <p14:tracePt t="31265" x="4178300" y="1857375"/>
          <p14:tracePt t="31273" x="4195763" y="1857375"/>
          <p14:tracePt t="31281" x="4211638" y="1857375"/>
          <p14:tracePt t="31289" x="4222750" y="1857375"/>
          <p14:tracePt t="31297" x="4244975" y="1860550"/>
          <p14:tracePt t="31305" x="4264025" y="1860550"/>
          <p14:tracePt t="31313" x="4278313" y="1860550"/>
          <p14:tracePt t="31321" x="4297363" y="1860550"/>
          <p14:tracePt t="31329" x="4305300" y="1860550"/>
          <p14:tracePt t="31337" x="4316413" y="1860550"/>
          <p14:tracePt t="31345" x="4319588" y="1860550"/>
          <p14:tracePt t="31353" x="4327525" y="1860550"/>
          <p14:tracePt t="31361" x="4335463" y="1860550"/>
          <p14:tracePt t="31369" x="4338638" y="1860550"/>
          <p14:tracePt t="31377" x="4346575" y="1860550"/>
          <p14:tracePt t="31385" x="4364038" y="1860550"/>
          <p14:tracePt t="31393" x="4387850" y="1860550"/>
          <p14:tracePt t="31401" x="4424363" y="1860550"/>
          <p14:tracePt t="31409" x="4446588" y="1860550"/>
          <p14:tracePt t="31417" x="4465638" y="1868488"/>
          <p14:tracePt t="31425" x="4481513" y="1868488"/>
          <p14:tracePt t="31433" x="4487863" y="1868488"/>
          <p14:tracePt t="31441" x="4492625" y="1868488"/>
          <p14:tracePt t="31449" x="4495800" y="1868488"/>
          <p14:tracePt t="31465" x="4492625" y="1871663"/>
          <p14:tracePt t="31473" x="4484688" y="1874838"/>
          <p14:tracePt t="31483" x="4473575" y="1879600"/>
          <p14:tracePt t="31491" x="4451350" y="1890713"/>
          <p14:tracePt t="31499" x="4416425" y="1893888"/>
          <p14:tracePt t="31507" x="4394200" y="1901825"/>
          <p14:tracePt t="31515" x="4379913" y="1905000"/>
          <p14:tracePt t="31523" x="4368800" y="1909763"/>
          <p14:tracePt t="32652" x="4346575" y="1916113"/>
          <p14:tracePt t="32659" x="4308475" y="1924050"/>
          <p14:tracePt t="32668" x="4237038" y="1935163"/>
          <p14:tracePt t="32675" x="4154488" y="1943100"/>
          <p14:tracePt t="32683" x="4073525" y="1954213"/>
          <p14:tracePt t="32691" x="3997325" y="1962150"/>
          <p14:tracePt t="32699" x="3922713" y="1968500"/>
          <p14:tracePt t="32707" x="3848100" y="1968500"/>
          <p14:tracePt t="32715" x="3781425" y="1968500"/>
          <p14:tracePt t="32723" x="3713163" y="1973263"/>
          <p14:tracePt t="32731" x="3646488" y="1973263"/>
          <p14:tracePt t="32739" x="3578225" y="1973263"/>
          <p14:tracePt t="32747" x="3511550" y="1979613"/>
          <p14:tracePt t="32755" x="3436938" y="1984375"/>
          <p14:tracePt t="32763" x="3368675" y="1984375"/>
          <p14:tracePt t="32771" x="3316288" y="1990725"/>
          <p14:tracePt t="32779" x="3271838" y="1990725"/>
          <p14:tracePt t="32787" x="3233738" y="1990725"/>
          <p14:tracePt t="32795" x="3197225" y="1998663"/>
          <p14:tracePt t="32803" x="3175000" y="1998663"/>
          <p14:tracePt t="32811" x="3148013" y="2003425"/>
          <p14:tracePt t="32819" x="3125788" y="2003425"/>
          <p14:tracePt t="32827" x="3114675" y="2006600"/>
          <p14:tracePt t="32835" x="3106738" y="2006600"/>
          <p14:tracePt t="32844" x="3103563" y="2006600"/>
          <p14:tracePt t="32893" x="3103563" y="2009775"/>
          <p14:tracePt t="32911" x="3103563" y="2014538"/>
          <p14:tracePt t="32921" x="3106738" y="2020888"/>
          <p14:tracePt t="32927" x="3109913" y="2020888"/>
          <p14:tracePt t="32938" x="3114675" y="2028825"/>
          <p14:tracePt t="32945" x="3122613" y="2044700"/>
          <p14:tracePt t="32953" x="3128963" y="2051050"/>
          <p14:tracePt t="32961" x="3136900" y="2058988"/>
          <p14:tracePt t="32969" x="3140075" y="2066925"/>
          <p14:tracePt t="32977" x="3144838" y="2073275"/>
          <p14:tracePt t="32985" x="3144838" y="2078038"/>
          <p14:tracePt t="32993" x="3144838" y="2084388"/>
          <p14:tracePt t="33009" x="3144838" y="2089150"/>
          <p14:tracePt t="33017" x="3144838" y="2092325"/>
          <p14:tracePt t="33025" x="3144838" y="2097088"/>
          <p14:tracePt t="33041" x="3144838" y="2100263"/>
          <p14:tracePt t="33057" x="3144838" y="2103438"/>
          <p14:tracePt t="33065" x="3144838" y="2108200"/>
          <p14:tracePt t="33073" x="3148013" y="2108200"/>
          <p14:tracePt t="33081" x="3151188" y="2108200"/>
          <p14:tracePt t="33089" x="3163888" y="2114550"/>
          <p14:tracePt t="33097" x="3175000" y="2125663"/>
          <p14:tracePt t="33105" x="3186113" y="2130425"/>
          <p14:tracePt t="33114" x="3200400" y="2133600"/>
          <p14:tracePt t="33122" x="3216275" y="2141538"/>
          <p14:tracePt t="33129" x="3222625" y="2144713"/>
          <p14:tracePt t="33137" x="3230563" y="2149475"/>
          <p14:tracePt t="33146" x="3233738" y="2152650"/>
          <p14:tracePt t="33154" x="3241675" y="2152650"/>
          <p14:tracePt t="33161" x="3244850" y="2155825"/>
          <p14:tracePt t="33169" x="3252788" y="2160588"/>
          <p14:tracePt t="33177" x="3260725" y="2163763"/>
          <p14:tracePt t="33185" x="3268663" y="2166938"/>
          <p14:tracePt t="33193" x="3271838" y="2171700"/>
          <p14:tracePt t="33201" x="3279775" y="2171700"/>
          <p14:tracePt t="33211" x="3286125" y="2174875"/>
          <p14:tracePt t="33219" x="3294063" y="2178050"/>
          <p14:tracePt t="33225" x="3308350" y="2182813"/>
          <p14:tracePt t="33235" x="3327400" y="2185988"/>
          <p14:tracePt t="33243" x="3338513" y="2193925"/>
          <p14:tracePt t="33251" x="3349625" y="2193925"/>
          <p14:tracePt t="33260" x="3365500" y="2201863"/>
          <p14:tracePt t="33267" x="3373438" y="2201863"/>
          <p14:tracePt t="33275" x="3376613" y="2201863"/>
          <p14:tracePt t="33327" x="3379788" y="2205038"/>
          <p14:tracePt t="33343" x="3384550" y="2208213"/>
          <p14:tracePt t="33351" x="3387725" y="2208213"/>
          <p14:tracePt t="33359" x="3387725" y="2212975"/>
          <p14:tracePt t="33367" x="3390900" y="2216150"/>
          <p14:tracePt t="33375" x="3395663" y="2216150"/>
          <p14:tracePt t="33391" x="3398838" y="2219325"/>
          <p14:tracePt t="33415" x="3398838" y="2224088"/>
          <p14:tracePt t="33479" x="3398838" y="2227263"/>
          <p14:tracePt t="33489" x="3406775" y="2230438"/>
          <p14:tracePt t="33497" x="3409950" y="2235200"/>
          <p14:tracePt t="33505" x="3417888" y="2238375"/>
          <p14:tracePt t="33514" x="3429000" y="2241550"/>
          <p14:tracePt t="33521" x="3436938" y="2246313"/>
          <p14:tracePt t="33529" x="3440113" y="2246313"/>
          <p14:tracePt t="33537" x="3448050" y="2249488"/>
          <p14:tracePt t="33545" x="3451225" y="2249488"/>
          <p14:tracePt t="33553" x="3454400" y="2249488"/>
          <p14:tracePt t="33569" x="3459163" y="2249488"/>
          <p14:tracePt t="34229" x="3459163" y="2254250"/>
          <p14:tracePt t="34237" x="3462338" y="2254250"/>
          <p14:tracePt t="34245" x="3478213" y="2260600"/>
          <p14:tracePt t="34253" x="3495675" y="2265363"/>
          <p14:tracePt t="34261" x="3533775" y="2265363"/>
          <p14:tracePt t="34269" x="3571875" y="2265363"/>
          <p14:tracePt t="34277" x="3638550" y="2265363"/>
          <p14:tracePt t="34285" x="3705225" y="2265363"/>
          <p14:tracePt t="34294" x="3765550" y="2265363"/>
          <p14:tracePt t="34301" x="3810000" y="2257425"/>
          <p14:tracePt t="34310" x="3844925" y="2246313"/>
          <p14:tracePt t="34317" x="3856038" y="2238375"/>
          <p14:tracePt t="34325" x="3875088" y="2224088"/>
          <p14:tracePt t="34335" x="3889375" y="2216150"/>
          <p14:tracePt t="34344" x="3900488" y="2208213"/>
          <p14:tracePt t="34349" x="3908425" y="2205038"/>
          <p14:tracePt t="34359" x="3911600" y="2201863"/>
          <p14:tracePt t="34399" x="3911600" y="2197100"/>
          <p14:tracePt t="34407" x="3911600" y="2193925"/>
          <p14:tracePt t="34415" x="3911600" y="2189163"/>
          <p14:tracePt t="34423" x="3914775" y="2178050"/>
          <p14:tracePt t="34431" x="3914775" y="2166938"/>
          <p14:tracePt t="34439" x="3914775" y="2155825"/>
          <p14:tracePt t="34447" x="3919538" y="2136775"/>
          <p14:tracePt t="34455" x="3919538" y="2125663"/>
          <p14:tracePt t="34463" x="3919538" y="2114550"/>
          <p14:tracePt t="34471" x="3919538" y="2103438"/>
          <p14:tracePt t="34480" x="3919538" y="2097088"/>
          <p14:tracePt t="34487" x="3919538" y="2089150"/>
          <p14:tracePt t="34495" x="3919538" y="2081213"/>
          <p14:tracePt t="34503" x="3919538" y="2073275"/>
          <p14:tracePt t="34511" x="3919538" y="2070100"/>
          <p14:tracePt t="34519" x="3919538" y="2062163"/>
          <p14:tracePt t="34527" x="3919538" y="2055813"/>
          <p14:tracePt t="34535" x="3919538" y="2044700"/>
          <p14:tracePt t="34544" x="3919538" y="2032000"/>
          <p14:tracePt t="34551" x="3914775" y="2020888"/>
          <p14:tracePt t="34559" x="3911600" y="2006600"/>
          <p14:tracePt t="34567" x="3908425" y="1995488"/>
          <p14:tracePt t="34575" x="3897313" y="1976438"/>
          <p14:tracePt t="34583" x="3878263" y="1957388"/>
          <p14:tracePt t="34591" x="3859213" y="1935163"/>
          <p14:tracePt t="34599" x="3836988" y="1916113"/>
          <p14:tracePt t="34610" x="3795713" y="1893888"/>
          <p14:tracePt t="34617" x="3762375" y="1871663"/>
          <p14:tracePt t="34623" x="3729038" y="1852613"/>
          <p14:tracePt t="34633" x="3702050" y="1838325"/>
          <p14:tracePt t="34641" x="3690938" y="1830388"/>
          <p14:tracePt t="34649" x="3679825" y="1830388"/>
          <p14:tracePt t="34657" x="3671888" y="1827213"/>
          <p14:tracePt t="34665" x="3663950" y="1827213"/>
          <p14:tracePt t="34673" x="3652838" y="1827213"/>
          <p14:tracePt t="34681" x="3646488" y="1827213"/>
          <p14:tracePt t="34689" x="3630613" y="1827213"/>
          <p14:tracePt t="34697" x="3616325" y="1827213"/>
          <p14:tracePt t="34705" x="3605213" y="1827213"/>
          <p14:tracePt t="34714" x="3586163" y="1827213"/>
          <p14:tracePt t="34721" x="3575050" y="1830388"/>
          <p14:tracePt t="34729" x="3563938" y="1830388"/>
          <p14:tracePt t="34737" x="3552825" y="1830388"/>
          <p14:tracePt t="34747" x="3536950" y="1830388"/>
          <p14:tracePt t="34757" x="3530600" y="1830388"/>
          <p14:tracePt t="34773" x="3519488" y="1830388"/>
          <p14:tracePt t="34781" x="3511550" y="1830388"/>
          <p14:tracePt t="34789" x="3503613" y="1833563"/>
          <p14:tracePt t="34797" x="3492500" y="1833563"/>
          <p14:tracePt t="34805" x="3478213" y="1833563"/>
          <p14:tracePt t="34814" x="3467100" y="1838325"/>
          <p14:tracePt t="34821" x="3459163" y="1838325"/>
          <p14:tracePt t="34829" x="3448050" y="1838325"/>
          <p14:tracePt t="34837" x="3440113" y="1841500"/>
          <p14:tracePt t="34845" x="3432175" y="1841500"/>
          <p14:tracePt t="34853" x="3425825" y="1841500"/>
          <p14:tracePt t="34861" x="3421063" y="1841500"/>
          <p14:tracePt t="34869" x="3413125" y="1846263"/>
          <p14:tracePt t="34877" x="3406775" y="1846263"/>
          <p14:tracePt t="34885" x="3398838" y="1849438"/>
          <p14:tracePt t="34893" x="3395663" y="1849438"/>
          <p14:tracePt t="34901" x="3395663" y="1852613"/>
          <p14:tracePt t="34909" x="3390900" y="1852613"/>
          <p14:tracePt t="34917" x="3387725" y="1852613"/>
          <p14:tracePt t="34927" x="3384550" y="1857375"/>
          <p14:tracePt t="34933" x="3379788" y="1857375"/>
          <p14:tracePt t="34944" x="3376613" y="1857375"/>
          <p14:tracePt t="34951" x="3373438" y="1860550"/>
          <p14:tracePt t="34968" x="3365500" y="1863725"/>
          <p14:tracePt t="34975" x="3357563" y="1868488"/>
          <p14:tracePt t="34983" x="3346450" y="1868488"/>
          <p14:tracePt t="34991" x="3335338" y="1874838"/>
          <p14:tracePt t="34999" x="3327400" y="1879600"/>
          <p14:tracePt t="35007" x="3324225" y="1882775"/>
          <p14:tracePt t="35015" x="3324225" y="1885950"/>
          <p14:tracePt t="35023" x="3324225" y="1890713"/>
          <p14:tracePt t="35031" x="3321050" y="1898650"/>
          <p14:tracePt t="35039" x="3316288" y="1901825"/>
          <p14:tracePt t="35047" x="3313113" y="1909763"/>
          <p14:tracePt t="35055" x="3313113" y="1912938"/>
          <p14:tracePt t="35063" x="3313113" y="1920875"/>
          <p14:tracePt t="35071" x="3313113" y="1927225"/>
          <p14:tracePt t="35079" x="3313113" y="1935163"/>
          <p14:tracePt t="35087" x="3313113" y="1943100"/>
          <p14:tracePt t="35095" x="3313113" y="1954213"/>
          <p14:tracePt t="35103" x="3308350" y="1962150"/>
          <p14:tracePt t="35111" x="3308350" y="1965325"/>
          <p14:tracePt t="35119" x="3308350" y="1973263"/>
          <p14:tracePt t="35144" x="3308350" y="1987550"/>
          <p14:tracePt t="35151" x="3308350" y="1995488"/>
          <p14:tracePt t="35159" x="3308350" y="1998663"/>
          <p14:tracePt t="35167" x="3308350" y="2006600"/>
          <p14:tracePt t="35175" x="3308350" y="2009775"/>
          <p14:tracePt t="35183" x="3308350" y="2014538"/>
          <p14:tracePt t="35191" x="3308350" y="2017713"/>
          <p14:tracePt t="35199" x="3308350" y="2025650"/>
          <p14:tracePt t="35207" x="3308350" y="2032000"/>
          <p14:tracePt t="35215" x="3308350" y="2036763"/>
          <p14:tracePt t="35225" x="3308350" y="2039938"/>
          <p14:tracePt t="35241" x="3308350" y="2044700"/>
          <p14:tracePt t="35249" x="3308350" y="2047875"/>
          <p14:tracePt t="35257" x="3308350" y="2051050"/>
          <p14:tracePt t="35265" x="3308350" y="2055813"/>
          <p14:tracePt t="35273" x="3308350" y="2058988"/>
          <p14:tracePt t="35281" x="3308350" y="2066925"/>
          <p14:tracePt t="35289" x="3313113" y="2066925"/>
          <p14:tracePt t="35297" x="3313113" y="2070100"/>
          <p14:tracePt t="35305" x="3316288" y="2073275"/>
          <p14:tracePt t="35314" x="3321050" y="2078038"/>
          <p14:tracePt t="35321" x="3324225" y="2081213"/>
          <p14:tracePt t="35329" x="3327400" y="2081213"/>
          <p14:tracePt t="35337" x="3327400" y="2084388"/>
          <p14:tracePt t="35365" x="3332163" y="2084388"/>
          <p14:tracePt t="35381" x="3332163" y="2089150"/>
          <p14:tracePt t="35413" x="3332163" y="2092325"/>
          <p14:tracePt t="35421" x="3332163" y="2097088"/>
          <p14:tracePt t="35429" x="3335338" y="2100263"/>
          <p14:tracePt t="35437" x="3335338" y="2103438"/>
          <p14:tracePt t="35453" x="3335338" y="2108200"/>
          <p14:tracePt t="35463" x="3338513" y="2108200"/>
          <p14:tracePt t="35471" x="3338513" y="2111375"/>
          <p14:tracePt t="35487" x="3343275" y="2111375"/>
          <p14:tracePt t="35511" x="3346450" y="2114550"/>
          <p14:tracePt t="35519" x="3346450" y="2119313"/>
          <p14:tracePt t="35527" x="3349625" y="2122488"/>
          <p14:tracePt t="35535" x="3354388" y="2125663"/>
          <p14:tracePt t="35544" x="3357563" y="2133600"/>
          <p14:tracePt t="35560" x="3360738" y="2136775"/>
          <p14:tracePt t="35567" x="3365500" y="2136775"/>
          <p14:tracePt t="35575" x="3373438" y="2141538"/>
          <p14:tracePt t="35583" x="3376613" y="2144713"/>
          <p14:tracePt t="35591" x="3379788" y="2149475"/>
          <p14:tracePt t="35607" x="3384550" y="2149475"/>
          <p14:tracePt t="35615" x="3384550" y="2152650"/>
          <p14:tracePt t="35631" x="3387725" y="2152650"/>
          <p14:tracePt t="35639" x="3390900" y="2155825"/>
          <p14:tracePt t="35647" x="3398838" y="2160588"/>
          <p14:tracePt t="35655" x="3406775" y="2163763"/>
          <p14:tracePt t="35663" x="3417888" y="2163763"/>
          <p14:tracePt t="35671" x="3432175" y="2166938"/>
          <p14:tracePt t="35679" x="3443288" y="2171700"/>
          <p14:tracePt t="35687" x="3459163" y="2171700"/>
          <p14:tracePt t="35695" x="3473450" y="2174875"/>
          <p14:tracePt t="35703" x="3484563" y="2174875"/>
          <p14:tracePt t="35711" x="3492500" y="2174875"/>
          <p14:tracePt t="35719" x="3500438" y="2178050"/>
          <p14:tracePt t="35727" x="3511550" y="2178050"/>
          <p14:tracePt t="35735" x="3522663" y="2182813"/>
          <p14:tracePt t="35744" x="3525838" y="2182813"/>
          <p14:tracePt t="35751" x="3530600" y="2185988"/>
          <p14:tracePt t="35761" x="3533775" y="2185988"/>
          <p14:tracePt t="35777" x="3533775" y="2189163"/>
          <p14:tracePt t="35793" x="3533775" y="2193925"/>
          <p14:tracePt t="35801" x="3533775" y="2197100"/>
          <p14:tracePt t="40675" x="3536950" y="2197100"/>
          <p14:tracePt t="40684" x="3544888" y="2197100"/>
          <p14:tracePt t="40691" x="3571875" y="2197100"/>
          <p14:tracePt t="40699" x="3594100" y="2197100"/>
          <p14:tracePt t="40707" x="3627438" y="2197100"/>
          <p14:tracePt t="40715" x="3657600" y="2197100"/>
          <p14:tracePt t="40723" x="3679825" y="2201863"/>
          <p14:tracePt t="40731" x="3705225" y="2201863"/>
          <p14:tracePt t="40739" x="3729038" y="2208213"/>
          <p14:tracePt t="40748" x="3762375" y="2219325"/>
          <p14:tracePt t="40755" x="3792538" y="2219325"/>
          <p14:tracePt t="40763" x="3814763" y="2224088"/>
          <p14:tracePt t="40772" x="3840163" y="2227263"/>
          <p14:tracePt t="40780" x="3859213" y="2230438"/>
          <p14:tracePt t="40787" x="3875088" y="2230438"/>
          <p14:tracePt t="40795" x="3897313" y="2238375"/>
          <p14:tracePt t="40803" x="3914775" y="2238375"/>
          <p14:tracePt t="40812" x="3927475" y="2241550"/>
          <p14:tracePt t="40819" x="3933825" y="2241550"/>
          <p14:tracePt t="40828" x="3944938" y="2246313"/>
          <p14:tracePt t="40835" x="3956050" y="2246313"/>
          <p14:tracePt t="40844" x="3971925" y="2246313"/>
          <p14:tracePt t="40851" x="3983038" y="2249488"/>
          <p14:tracePt t="40859" x="3997325" y="2249488"/>
          <p14:tracePt t="40867" x="4013200" y="2249488"/>
          <p14:tracePt t="40875" x="4024313" y="2249488"/>
          <p14:tracePt t="40884" x="4032250" y="2249488"/>
          <p14:tracePt t="40891" x="4038600" y="2249488"/>
          <p14:tracePt t="40899" x="4046538" y="2249488"/>
          <p14:tracePt t="40911" x="4054475" y="2249488"/>
          <p14:tracePt t="40915" x="4060825" y="2249488"/>
          <p14:tracePt t="41021" x="4049713" y="2249488"/>
          <p14:tracePt t="41029" x="4038600" y="2249488"/>
          <p14:tracePt t="41037" x="4019550" y="2249488"/>
          <p14:tracePt t="41045" x="4013200" y="2249488"/>
          <p14:tracePt t="41053" x="4002088" y="2254250"/>
          <p14:tracePt t="41061" x="3994150" y="2254250"/>
          <p14:tracePt t="41069" x="3971925" y="2254250"/>
          <p14:tracePt t="41077" x="3949700" y="2254250"/>
          <p14:tracePt t="41085" x="3919538" y="2254250"/>
          <p14:tracePt t="41095" x="3881438" y="2254250"/>
          <p14:tracePt t="41101" x="3840163" y="2249488"/>
          <p14:tracePt t="41110" x="3810000" y="2249488"/>
          <p14:tracePt t="41117" x="3773488" y="2249488"/>
          <p14:tracePt t="41125" x="3743325" y="2249488"/>
          <p14:tracePt t="41133" x="3721100" y="2249488"/>
          <p14:tracePt t="41141" x="3702050" y="2249488"/>
          <p14:tracePt t="41149" x="3679825" y="2249488"/>
          <p14:tracePt t="41157" x="3668713" y="2246313"/>
          <p14:tracePt t="41166" x="3657600" y="2246313"/>
          <p14:tracePt t="41173" x="3649663" y="2246313"/>
          <p14:tracePt t="41182" x="3646488" y="2246313"/>
          <p14:tracePt t="41205" x="3641725" y="2246313"/>
          <p14:tracePt t="41239" x="3638550" y="2246313"/>
          <p14:tracePt t="41263" x="3635375" y="2246313"/>
          <p14:tracePt t="41280" x="3627438" y="2241550"/>
          <p14:tracePt t="41296" x="3619500" y="2241550"/>
          <p14:tracePt t="41303" x="3608388" y="2241550"/>
          <p14:tracePt t="41311" x="3594100" y="2241550"/>
          <p14:tracePt t="41319" x="3586163" y="2241550"/>
          <p14:tracePt t="41327" x="3582988" y="2241550"/>
          <p14:tracePt t="41335" x="3567113" y="2241550"/>
          <p14:tracePt t="41344" x="3559175" y="2241550"/>
          <p14:tracePt t="41351" x="3552825" y="2238375"/>
          <p14:tracePt t="41367" x="3548063" y="2238375"/>
          <p14:tracePt t="41375" x="3544888" y="2238375"/>
          <p14:tracePt t="41473" x="3544888" y="2235200"/>
          <p14:tracePt t="41480" x="3548063" y="2235200"/>
          <p14:tracePt t="41488" x="3556000" y="2230438"/>
          <p14:tracePt t="41498" x="3567113" y="2230438"/>
          <p14:tracePt t="41504" x="3589338" y="2230438"/>
          <p14:tracePt t="41514" x="3611563" y="2230438"/>
          <p14:tracePt t="41521" x="3635375" y="2230438"/>
          <p14:tracePt t="41530" x="3671888" y="2230438"/>
          <p14:tracePt t="41537" x="3709988" y="2230438"/>
          <p14:tracePt t="41546" x="3743325" y="2230438"/>
          <p14:tracePt t="41553" x="3787775" y="2230438"/>
          <p14:tracePt t="41562" x="3817938" y="2230438"/>
          <p14:tracePt t="41569" x="3840163" y="2230438"/>
          <p14:tracePt t="41577" x="3859213" y="2235200"/>
          <p14:tracePt t="41585" x="3870325" y="2235200"/>
          <p14:tracePt t="41594" x="3875088" y="2235200"/>
          <p14:tracePt t="41601" x="3878263" y="2235200"/>
          <p14:tracePt t="41932" x="3881438" y="2235200"/>
          <p14:tracePt t="41947" x="3892550" y="2235200"/>
          <p14:tracePt t="41955" x="3908425" y="2235200"/>
          <p14:tracePt t="41964" x="3919538" y="2227263"/>
          <p14:tracePt t="41971" x="3927475" y="2227263"/>
          <p14:tracePt t="41980" x="3930650" y="2227263"/>
          <p14:tracePt t="42101" x="3933825" y="2227263"/>
          <p14:tracePt t="42125" x="3938588" y="2227263"/>
          <p14:tracePt t="42150" x="3941763" y="2227263"/>
          <p14:tracePt t="42165" x="3944938" y="2227263"/>
          <p14:tracePt t="42181" x="3949700" y="2227263"/>
          <p14:tracePt t="42205" x="3949700" y="2230438"/>
          <p14:tracePt t="42214" x="3952875" y="2230438"/>
          <p14:tracePt t="42269" x="3956050" y="2230438"/>
          <p14:tracePt t="42278" x="3960813" y="2230438"/>
          <p14:tracePt t="42286" x="3963988" y="2230438"/>
          <p14:tracePt t="42294" x="3967163" y="2230438"/>
          <p14:tracePt t="42301" x="3971925" y="2235200"/>
          <p14:tracePt t="42309" x="3975100" y="2235200"/>
          <p14:tracePt t="42333" x="3979863" y="2235200"/>
          <p14:tracePt t="42349" x="3979863" y="2238375"/>
          <p14:tracePt t="42384" x="3983038" y="2238375"/>
          <p14:tracePt t="42415" x="3986213" y="2241550"/>
          <p14:tracePt t="42423" x="3990975" y="2241550"/>
          <p14:tracePt t="42440" x="3997325" y="2241550"/>
          <p14:tracePt t="42455" x="4002088" y="2241550"/>
          <p14:tracePt t="42463" x="4005263" y="2241550"/>
          <p14:tracePt t="42471" x="4008438" y="2241550"/>
          <p14:tracePt t="42480" x="4013200" y="2241550"/>
          <p14:tracePt t="42496" x="4016375" y="2241550"/>
          <p14:tracePt t="42511" x="4019550" y="2241550"/>
          <p14:tracePt t="42535" x="4024313" y="2241550"/>
          <p14:tracePt t="42544" x="4027488" y="2241550"/>
          <p14:tracePt t="42551" x="4038600" y="2241550"/>
          <p14:tracePt t="42560" x="4046538" y="2241550"/>
          <p14:tracePt t="42567" x="4054475" y="2241550"/>
          <p14:tracePt t="42576" x="4060825" y="2241550"/>
          <p14:tracePt t="42584" x="4068763" y="2241550"/>
          <p14:tracePt t="42592" x="4073525" y="2241550"/>
          <p14:tracePt t="42599" x="4073525" y="2238375"/>
          <p14:tracePt t="42673" x="4076700" y="2238375"/>
          <p14:tracePt t="42689" x="4079875" y="2238375"/>
          <p14:tracePt t="42706" x="4084638" y="2235200"/>
          <p14:tracePt t="42714" x="4090988" y="2235200"/>
          <p14:tracePt t="42721" x="4098925" y="2235200"/>
          <p14:tracePt t="42729" x="4106863" y="2235200"/>
          <p14:tracePt t="42737" x="4113213" y="2235200"/>
          <p14:tracePt t="42746" x="4117975" y="2235200"/>
          <p14:tracePt t="42754" x="4132263" y="2235200"/>
          <p14:tracePt t="42761" x="4148138" y="2235200"/>
          <p14:tracePt t="42769" x="4154488" y="2235200"/>
          <p14:tracePt t="42777" x="4162425" y="2235200"/>
          <p14:tracePt t="42785" x="4170363" y="2235200"/>
          <p14:tracePt t="42794" x="4173538" y="2235200"/>
          <p14:tracePt t="42801" x="4178300" y="2235200"/>
          <p14:tracePt t="42899" x="4181475" y="2235200"/>
          <p14:tracePt t="42980" x="4184650" y="2235200"/>
          <p14:tracePt t="42996" x="4189413" y="2235200"/>
          <p14:tracePt t="43004" x="4192588" y="2235200"/>
          <p14:tracePt t="43011" x="4195763" y="2230438"/>
          <p14:tracePt t="43019" x="4203700" y="2230438"/>
          <p14:tracePt t="43027" x="4206875" y="2230438"/>
          <p14:tracePt t="43036" x="4222750" y="2230438"/>
          <p14:tracePt t="43044" x="4233863" y="2230438"/>
          <p14:tracePt t="43051" x="4241800" y="2230438"/>
          <p14:tracePt t="43060" x="4248150" y="2230438"/>
          <p14:tracePt t="43068" x="4256088" y="2230438"/>
          <p14:tracePt t="43083" x="4264025" y="2230438"/>
          <p14:tracePt t="43092" x="4267200" y="2230438"/>
          <p14:tracePt t="43100" x="4275138" y="2230438"/>
          <p14:tracePt t="43107" x="4286250" y="2230438"/>
          <p14:tracePt t="43115" x="4294188" y="2230438"/>
          <p14:tracePt t="43123" x="4305300" y="2230438"/>
          <p14:tracePt t="43132" x="4311650" y="2227263"/>
          <p14:tracePt t="43139" x="4330700" y="2227263"/>
          <p14:tracePt t="43147" x="4338638" y="2227263"/>
          <p14:tracePt t="43155" x="4346575" y="2227263"/>
          <p14:tracePt t="43163" x="4352925" y="2227263"/>
          <p14:tracePt t="43180" x="4360863" y="2227263"/>
          <p14:tracePt t="43187" x="4368800" y="2224088"/>
          <p14:tracePt t="43195" x="4387850" y="2224088"/>
          <p14:tracePt t="43205" x="4398963" y="2219325"/>
          <p14:tracePt t="43211" x="4416425" y="2219325"/>
          <p14:tracePt t="43222" x="4440238" y="2216150"/>
          <p14:tracePt t="43229" x="4451350" y="2216150"/>
          <p14:tracePt t="43237" x="4462463" y="2212975"/>
          <p14:tracePt t="43245" x="4473575" y="2212975"/>
          <p14:tracePt t="43253" x="4487863" y="2212975"/>
          <p14:tracePt t="43261" x="4495800" y="2212975"/>
          <p14:tracePt t="43277" x="4503738" y="2212975"/>
          <p14:tracePt t="43285" x="4510088" y="2212975"/>
          <p14:tracePt t="43293" x="4518025" y="2212975"/>
          <p14:tracePt t="43301" x="4537075" y="2212975"/>
          <p14:tracePt t="43309" x="4548188" y="2212975"/>
          <p14:tracePt t="43317" x="4559300" y="2212975"/>
          <p14:tracePt t="43325" x="4578350" y="2212975"/>
          <p14:tracePt t="43334" x="4589463" y="2212975"/>
          <p14:tracePt t="43342" x="4603750" y="2212975"/>
          <p14:tracePt t="43350" x="4619625" y="2212975"/>
          <p14:tracePt t="43357" x="4630738" y="2208213"/>
          <p14:tracePt t="43366" x="4641850" y="2208213"/>
          <p14:tracePt t="43375" x="4649788" y="2208213"/>
          <p14:tracePt t="43381" x="4660900" y="2205038"/>
          <p14:tracePt t="43389" x="4675188" y="2205038"/>
          <p14:tracePt t="43397" x="4686300" y="2205038"/>
          <p14:tracePt t="43406" x="4697413" y="2197100"/>
          <p14:tracePt t="43413" x="4708525" y="2197100"/>
          <p14:tracePt t="43422" x="4719638" y="2197100"/>
          <p14:tracePt t="43429" x="4735513" y="2197100"/>
          <p14:tracePt t="43437" x="4746625" y="2197100"/>
          <p14:tracePt t="43446" x="4754563" y="2197100"/>
          <p14:tracePt t="43453" x="4765675" y="2197100"/>
          <p14:tracePt t="43462" x="4776788" y="2197100"/>
          <p14:tracePt t="43469" x="4787900" y="2197100"/>
          <p14:tracePt t="43478" x="4802188" y="2197100"/>
          <p14:tracePt t="43487" x="4813300" y="2197100"/>
          <p14:tracePt t="43495" x="4821238" y="2197100"/>
          <p14:tracePt t="43503" x="4832350" y="2197100"/>
          <p14:tracePt t="43511" x="4843463" y="2197100"/>
          <p14:tracePt t="43520" x="4854575" y="2197100"/>
          <p14:tracePt t="43527" x="4870450" y="2193925"/>
          <p14:tracePt t="43536" x="4881563" y="2193925"/>
          <p14:tracePt t="43543" x="4892675" y="2193925"/>
          <p14:tracePt t="43553" x="4903788" y="2193925"/>
          <p14:tracePt t="43564" x="4914900" y="2189163"/>
          <p14:tracePt t="43572" x="4922838" y="2189163"/>
          <p14:tracePt t="43580" x="4929188" y="2189163"/>
          <p14:tracePt t="43588" x="4937125" y="2189163"/>
          <p14:tracePt t="43596" x="4941888" y="2189163"/>
          <p14:tracePt t="43603" x="4948238" y="2189163"/>
          <p14:tracePt t="43611" x="4953000" y="2189163"/>
          <p14:tracePt t="43627" x="4956175" y="2189163"/>
          <p14:tracePt t="43930" x="4953000" y="2193925"/>
          <p14:tracePt t="44132" x="4948238" y="2193925"/>
          <p14:tracePt t="44156" x="4945063" y="2193925"/>
          <p14:tracePt t="44164" x="4945063" y="2197100"/>
          <p14:tracePt t="44171" x="4941888" y="2197100"/>
          <p14:tracePt t="44188" x="4933950" y="2201863"/>
          <p14:tracePt t="44195" x="4926013" y="2201863"/>
          <p14:tracePt t="44203" x="4918075" y="2201863"/>
          <p14:tracePt t="44211" x="4906963" y="2205038"/>
          <p14:tracePt t="44220" x="4892675" y="2205038"/>
          <p14:tracePt t="44227" x="4881563" y="2205038"/>
          <p14:tracePt t="44236" x="4865688" y="2205038"/>
          <p14:tracePt t="44244" x="4848225" y="2208213"/>
          <p14:tracePt t="44251" x="4832350" y="2208213"/>
          <p14:tracePt t="44260" x="4813300" y="2212975"/>
          <p14:tracePt t="44270" x="4791075" y="2212975"/>
          <p14:tracePt t="44279" x="4772025" y="2216150"/>
          <p14:tracePt t="44288" x="4760913" y="2216150"/>
          <p14:tracePt t="44295" x="4749800" y="2216150"/>
          <p14:tracePt t="44304" x="4743450" y="2216150"/>
          <p14:tracePt t="44311" x="4738688" y="2219325"/>
          <p14:tracePt t="44319" x="4732338" y="2219325"/>
          <p14:tracePt t="44328" x="4724400" y="2219325"/>
          <p14:tracePt t="44336" x="4716463" y="2219325"/>
          <p14:tracePt t="44344" x="4705350" y="2219325"/>
          <p14:tracePt t="44352" x="4697413" y="2219325"/>
          <p14:tracePt t="44360" x="4686300" y="2224088"/>
          <p14:tracePt t="44370" x="4675188" y="2224088"/>
          <p14:tracePt t="44377" x="4656138" y="2230438"/>
          <p14:tracePt t="44383" x="4645025" y="2230438"/>
          <p14:tracePt t="44394" x="4633913" y="2230438"/>
          <p14:tracePt t="44402" x="4625975" y="2235200"/>
          <p14:tracePt t="44409" x="4614863" y="2235200"/>
          <p14:tracePt t="44418" x="4608513" y="2235200"/>
          <p14:tracePt t="44425" x="4600575" y="2235200"/>
          <p14:tracePt t="44433" x="4592638" y="2235200"/>
          <p14:tracePt t="44442" x="4586288" y="2235200"/>
          <p14:tracePt t="44450" x="4578350" y="2235200"/>
          <p14:tracePt t="44457" x="4573588" y="2235200"/>
          <p14:tracePt t="44465" x="4570413" y="2235200"/>
          <p14:tracePt t="44473" x="4567238" y="2235200"/>
          <p14:tracePt t="44482" x="4562475" y="2235200"/>
          <p14:tracePt t="44490" x="4559300" y="2235200"/>
          <p14:tracePt t="44498" x="4556125" y="2235200"/>
          <p14:tracePt t="44506" x="4545013" y="2235200"/>
          <p14:tracePt t="44514" x="4537075" y="2238375"/>
          <p14:tracePt t="44522" x="4525963" y="2238375"/>
          <p14:tracePt t="44530" x="4518025" y="2238375"/>
          <p14:tracePt t="44537" x="4506913" y="2238375"/>
          <p14:tracePt t="44545" x="4498975" y="2241550"/>
          <p14:tracePt t="44554" x="4492625" y="2241550"/>
          <p14:tracePt t="44561" x="4484688" y="2241550"/>
          <p14:tracePt t="44570" x="4481513" y="2241550"/>
          <p14:tracePt t="44577" x="4473575" y="2241550"/>
          <p14:tracePt t="44585" x="4468813" y="2241550"/>
          <p14:tracePt t="44594" x="4462463" y="2241550"/>
          <p14:tracePt t="44601" x="4457700" y="2241550"/>
          <p14:tracePt t="44618" x="4454525" y="2241550"/>
          <p14:tracePt t="44625" x="4451350" y="2238375"/>
          <p14:tracePt t="44634" x="4446588" y="2238375"/>
          <p14:tracePt t="44642" x="4440238" y="2238375"/>
          <p14:tracePt t="44650" x="4429125" y="2238375"/>
          <p14:tracePt t="44658" x="4421188" y="2241550"/>
          <p14:tracePt t="44667" x="4410075" y="2241550"/>
          <p14:tracePt t="44676" x="4394200" y="2241550"/>
          <p14:tracePt t="44684" x="4383088" y="2241550"/>
          <p14:tracePt t="44692" x="4371975" y="2241550"/>
          <p14:tracePt t="44699" x="4368800" y="2241550"/>
          <p14:tracePt t="44707" x="4360863" y="2241550"/>
          <p14:tracePt t="44724" x="4352925" y="2241550"/>
          <p14:tracePt t="44732" x="4349750" y="2241550"/>
          <p14:tracePt t="44740" x="4346575" y="2241550"/>
          <p14:tracePt t="44748" x="4338638" y="2241550"/>
          <p14:tracePt t="44756" x="4327525" y="2241550"/>
          <p14:tracePt t="44764" x="4322763" y="2241550"/>
          <p14:tracePt t="44772" x="4319588" y="2241550"/>
          <p14:tracePt t="44782" x="4316413" y="2241550"/>
          <p14:tracePt t="44874" x="4316413" y="2238375"/>
          <p14:tracePt t="44896" x="4311650" y="2238375"/>
          <p14:tracePt t="44922" x="4308475" y="2238375"/>
          <p14:tracePt t="45050" x="4311650" y="2238375"/>
          <p14:tracePt t="45057" x="4330700" y="2238375"/>
          <p14:tracePt t="45066" x="4352925" y="2238375"/>
          <p14:tracePt t="45074" x="4391025" y="2230438"/>
          <p14:tracePt t="45082" x="4424363" y="2227263"/>
          <p14:tracePt t="45090" x="4454525" y="2227263"/>
          <p14:tracePt t="45098" x="4484688" y="2227263"/>
          <p14:tracePt t="45106" x="4521200" y="2224088"/>
          <p14:tracePt t="45113" x="4551363" y="2224088"/>
          <p14:tracePt t="45122" x="4586288" y="2224088"/>
          <p14:tracePt t="45129" x="4608513" y="2224088"/>
          <p14:tracePt t="45138" x="4622800" y="2216150"/>
          <p14:tracePt t="45145" x="4638675" y="2216150"/>
          <p14:tracePt t="45154" x="4641850" y="2216150"/>
          <p14:tracePt t="45161" x="4645025" y="2216150"/>
          <p14:tracePt t="45170" x="4649788" y="2216150"/>
          <p14:tracePt t="45177" x="4652963" y="2216150"/>
          <p14:tracePt t="45186" x="4656138" y="2216150"/>
          <p14:tracePt t="45194" x="4664075" y="2216150"/>
          <p14:tracePt t="45202" x="4675188" y="2216150"/>
          <p14:tracePt t="45210" x="4691063" y="2216150"/>
          <p14:tracePt t="45219" x="4708525" y="2212975"/>
          <p14:tracePt t="45227" x="4732338" y="2212975"/>
          <p14:tracePt t="45236" x="4749800" y="2208213"/>
          <p14:tracePt t="45244" x="4760913" y="2205038"/>
          <p14:tracePt t="45252" x="4768850" y="2205038"/>
          <p14:tracePt t="45259" x="4772025" y="2205038"/>
          <p14:tracePt t="45276" x="4776788" y="2205038"/>
          <p14:tracePt t="45332" x="4779963" y="2205038"/>
          <p14:tracePt t="45364" x="4779963" y="2208213"/>
          <p14:tracePt t="45372" x="4784725" y="2208213"/>
          <p14:tracePt t="45419" x="4787900" y="2212975"/>
          <p14:tracePt t="45428" x="4791075" y="2212975"/>
          <p14:tracePt t="45436" x="4795838" y="2212975"/>
          <p14:tracePt t="45444" x="4802188" y="2212975"/>
          <p14:tracePt t="45452" x="4810125" y="2212975"/>
          <p14:tracePt t="45468" x="4813300" y="2212975"/>
          <p14:tracePt t="45476" x="4818063" y="2212975"/>
          <p14:tracePt t="45492" x="4821238" y="2212975"/>
          <p14:tracePt t="45509" x="4824413" y="2212975"/>
          <p14:tracePt t="45517" x="4832350" y="2212975"/>
          <p14:tracePt t="45526" x="4837113" y="2212975"/>
          <p14:tracePt t="45534" x="4837113" y="2216150"/>
          <p14:tracePt t="45550" x="4840288" y="2216150"/>
          <p14:tracePt t="45574" x="4843463" y="2216150"/>
          <p14:tracePt t="45582" x="4851400" y="2219325"/>
          <p14:tracePt t="45590" x="4859338" y="2219325"/>
          <p14:tracePt t="45598" x="4865688" y="2219325"/>
          <p14:tracePt t="45606" x="4873625" y="2219325"/>
          <p14:tracePt t="45613" x="4881563" y="2219325"/>
          <p14:tracePt t="45622" x="4889500" y="2219325"/>
          <p14:tracePt t="45630" x="4892675" y="2219325"/>
          <p14:tracePt t="45638" x="4895850" y="2216150"/>
          <p14:tracePt t="45645" x="4903788" y="2216150"/>
          <p14:tracePt t="45653" x="4918075" y="2216150"/>
          <p14:tracePt t="45661" x="4929188" y="2216150"/>
          <p14:tracePt t="45670" x="4941888" y="2216150"/>
          <p14:tracePt t="45677" x="4953000" y="2216150"/>
          <p14:tracePt t="45685" x="4959350" y="2216150"/>
          <p14:tracePt t="45694" x="4970463" y="2216150"/>
          <p14:tracePt t="45704" x="4975225" y="2216150"/>
          <p14:tracePt t="45710" x="4978400" y="2216150"/>
          <p14:tracePt t="45726" x="4981575" y="2216150"/>
          <p14:tracePt t="45880" x="4978400" y="2219325"/>
          <p14:tracePt t="45887" x="4975225" y="2219325"/>
          <p14:tracePt t="45904" x="4970463" y="2224088"/>
          <p14:tracePt t="45936" x="4967288" y="2227263"/>
          <p14:tracePt t="45944" x="4959350" y="2227263"/>
          <p14:tracePt t="45951" x="4953000" y="2227263"/>
          <p14:tracePt t="45960" x="4945063" y="2227263"/>
          <p14:tracePt t="45967" x="4926013" y="2219325"/>
          <p14:tracePt t="45976" x="4918075" y="2216150"/>
          <p14:tracePt t="45984" x="4911725" y="2216150"/>
          <p14:tracePt t="48844" x="4914900" y="2216150"/>
          <p14:tracePt t="48852" x="4918075" y="2216150"/>
          <p14:tracePt t="48860" x="4926013" y="2216150"/>
          <p14:tracePt t="48868" x="4929188" y="2216150"/>
          <p14:tracePt t="48878" x="4933950" y="2216150"/>
          <p14:tracePt t="48883" x="4941888" y="2216150"/>
          <p14:tracePt t="48892" x="4948238" y="2219325"/>
          <p14:tracePt t="48899" x="4956175" y="2219325"/>
          <p14:tracePt t="48907" x="4964113" y="2219325"/>
          <p14:tracePt t="48928" x="4978400" y="2219325"/>
          <p14:tracePt t="48932" x="4981575" y="2219325"/>
          <p14:tracePt t="48942" x="4986338" y="2219325"/>
          <p14:tracePt t="48950" x="4994275" y="2219325"/>
          <p14:tracePt t="48958" x="4997450" y="2224088"/>
          <p14:tracePt t="48974" x="5000625" y="2224088"/>
          <p14:tracePt t="48982" x="5005388" y="2224088"/>
          <p14:tracePt t="48998" x="5008563" y="2227263"/>
          <p14:tracePt t="49006" x="5011738" y="2227263"/>
          <p14:tracePt t="49013" x="5016500" y="2227263"/>
          <p14:tracePt t="49021" x="5019675" y="2227263"/>
          <p14:tracePt t="49030" x="5022850" y="2227263"/>
          <p14:tracePt t="49038" x="5035550" y="2230438"/>
          <p14:tracePt t="49046" x="5041900" y="2230438"/>
          <p14:tracePt t="49054" x="5049838" y="2230438"/>
          <p14:tracePt t="49062" x="5053013" y="2230438"/>
          <p14:tracePt t="49070" x="5057775" y="2230438"/>
          <p14:tracePt t="49077" x="5060950" y="2230438"/>
          <p14:tracePt t="49118" x="5064125" y="2230438"/>
          <p14:tracePt t="49126" x="5068888" y="2230438"/>
          <p14:tracePt t="49134" x="5075238" y="2235200"/>
          <p14:tracePt t="49142" x="5080000" y="2235200"/>
          <p14:tracePt t="49149" x="5087938" y="2235200"/>
          <p14:tracePt t="49158" x="5094288" y="2235200"/>
          <p14:tracePt t="49173" x="5099050" y="2235200"/>
          <p14:tracePt t="49186" x="5099050" y="2238375"/>
          <p14:tracePt t="59036" x="5102225" y="2235200"/>
          <p14:tracePt t="59044" x="5110163" y="2230438"/>
          <p14:tracePt t="59052" x="5135563" y="2230438"/>
          <p14:tracePt t="59060" x="5173663" y="2235200"/>
          <p14:tracePt t="59068" x="5221288" y="2246313"/>
          <p14:tracePt t="59076" x="5267325" y="2257425"/>
          <p14:tracePt t="59084" x="5314950" y="2260600"/>
          <p14:tracePt t="59092" x="5353050" y="2268538"/>
          <p14:tracePt t="59100" x="5391150" y="2271713"/>
          <p14:tracePt t="59108" x="5405438" y="2276475"/>
          <p14:tracePt t="59116" x="5416550" y="2276475"/>
          <p14:tracePt t="59124" x="5419725" y="2276475"/>
          <p14:tracePt t="59132" x="5419725" y="2279650"/>
          <p14:tracePt t="59180" x="5424488" y="2279650"/>
          <p14:tracePt t="59188" x="5435600" y="2279650"/>
          <p14:tracePt t="59196" x="5446713" y="2276475"/>
          <p14:tracePt t="59204" x="5476875" y="2276475"/>
          <p14:tracePt t="59212" x="5499100" y="2276475"/>
          <p14:tracePt t="59220" x="5518150" y="2276475"/>
          <p14:tracePt t="59229" x="5532438" y="2276475"/>
          <p14:tracePt t="59236" x="5548313" y="2271713"/>
          <p14:tracePt t="59244" x="5562600" y="2271713"/>
          <p14:tracePt t="59252" x="5573713" y="2271713"/>
          <p14:tracePt t="59262" x="5584825" y="2271713"/>
          <p14:tracePt t="59270" x="5600700" y="2271713"/>
          <p14:tracePt t="59276" x="5611813" y="2271713"/>
          <p14:tracePt t="59286" x="5622925" y="2271713"/>
          <p14:tracePt t="59295" x="5634038" y="2271713"/>
          <p14:tracePt t="59302" x="5637213" y="2271713"/>
          <p14:tracePt t="59310" x="5641975" y="2271713"/>
          <p14:tracePt t="59318" x="5645150" y="2271713"/>
          <p14:tracePt t="59334" x="5653088" y="2271713"/>
          <p14:tracePt t="59342" x="5659438" y="2271713"/>
          <p14:tracePt t="59350" x="5675313" y="2271713"/>
          <p14:tracePt t="59358" x="5686425" y="2271713"/>
          <p14:tracePt t="59366" x="5697538" y="2271713"/>
          <p14:tracePt t="59374" x="5711825" y="2271713"/>
          <p14:tracePt t="59382" x="5722938" y="2271713"/>
          <p14:tracePt t="59390" x="5730875" y="2271713"/>
          <p14:tracePt t="59398" x="5741988" y="2268538"/>
          <p14:tracePt t="59406" x="5749925" y="2268538"/>
          <p14:tracePt t="59414" x="5753100" y="2268538"/>
          <p14:tracePt t="59422" x="5761038" y="2268538"/>
          <p14:tracePt t="59430" x="5764213" y="2268538"/>
          <p14:tracePt t="59536" x="5768975" y="2268538"/>
          <p14:tracePt t="59744" x="5772150" y="2268538"/>
          <p14:tracePt t="60656" x="5775325" y="2268538"/>
          <p14:tracePt t="60662" x="5780088" y="2268538"/>
          <p14:tracePt t="60670" x="5791200" y="2268538"/>
          <p14:tracePt t="60678" x="5813425" y="2271713"/>
          <p14:tracePt t="60686" x="5835650" y="2271713"/>
          <p14:tracePt t="60696" x="5865813" y="2279650"/>
          <p14:tracePt t="60702" x="5899150" y="2279650"/>
          <p14:tracePt t="60712" x="5929313" y="2279650"/>
          <p14:tracePt t="60720" x="5959475" y="2279650"/>
          <p14:tracePt t="60728" x="5989638" y="2282825"/>
          <p14:tracePt t="60736" x="6022975" y="2287588"/>
          <p14:tracePt t="60745" x="6053138" y="2295525"/>
          <p14:tracePt t="60752" x="6083300" y="2295525"/>
          <p14:tracePt t="60760" x="6108700" y="2298700"/>
          <p14:tracePt t="60768" x="6124575" y="2298700"/>
          <p14:tracePt t="60776" x="6154738" y="2298700"/>
          <p14:tracePt t="60784" x="6183313" y="2298700"/>
          <p14:tracePt t="60792" x="6221413" y="2298700"/>
          <p14:tracePt t="60800" x="6273800" y="2306638"/>
          <p14:tracePt t="60808" x="6311900" y="2306638"/>
          <p14:tracePt t="60816" x="6356350" y="2306638"/>
          <p14:tracePt t="60824" x="6405563" y="2301875"/>
          <p14:tracePt t="60832" x="6442075" y="2298700"/>
          <p14:tracePt t="60840" x="6480175" y="2298700"/>
          <p14:tracePt t="60848" x="6510338" y="2290763"/>
          <p14:tracePt t="60856" x="6543675" y="2287588"/>
          <p14:tracePt t="60864" x="6565900" y="2279650"/>
          <p14:tracePt t="60872" x="6584950" y="2279650"/>
          <p14:tracePt t="60880" x="6607175" y="2279650"/>
          <p14:tracePt t="60888" x="6618288" y="2282825"/>
          <p14:tracePt t="60896" x="6626225" y="2282825"/>
          <p14:tracePt t="60904" x="6637338" y="2287588"/>
          <p14:tracePt t="60912" x="6643688" y="2287588"/>
          <p14:tracePt t="60920" x="6651625" y="2287588"/>
          <p14:tracePt t="60928" x="6662738" y="2287588"/>
          <p14:tracePt t="60945" x="6692900" y="2290763"/>
          <p14:tracePt t="60952" x="6700838" y="2290763"/>
          <p14:tracePt t="60960" x="6708775" y="2295525"/>
          <p14:tracePt t="60968" x="6715125" y="2295525"/>
          <p14:tracePt t="60978" x="6723063" y="2298700"/>
          <p14:tracePt t="60986" x="6726238" y="2301875"/>
          <p14:tracePt t="60994" x="6734175" y="2306638"/>
          <p14:tracePt t="61010" x="6737350" y="2306638"/>
          <p14:tracePt t="61138" x="6734175" y="2306638"/>
          <p14:tracePt t="61146" x="6726238" y="2301875"/>
          <p14:tracePt t="61154" x="6711950" y="2298700"/>
          <p14:tracePt t="61162" x="6700838" y="2290763"/>
          <p14:tracePt t="61170" x="6689725" y="2290763"/>
          <p14:tracePt t="61178" x="6678613" y="2290763"/>
          <p14:tracePt t="61186" x="6667500" y="2290763"/>
          <p14:tracePt t="61194" x="6659563" y="2290763"/>
          <p14:tracePt t="61202" x="6651625" y="2290763"/>
          <p14:tracePt t="61210" x="6643688" y="2290763"/>
          <p14:tracePt t="61226" x="6640513" y="2290763"/>
          <p14:tracePt t="61258" x="6637338" y="2290763"/>
          <p14:tracePt t="61284" x="6632575" y="2290763"/>
          <p14:tracePt t="61292" x="6629400" y="2290763"/>
          <p14:tracePt t="61300" x="6626225" y="2295525"/>
          <p14:tracePt t="61308" x="6618288" y="2295525"/>
          <p14:tracePt t="61316" x="6596063" y="2295525"/>
          <p14:tracePt t="61324" x="6569075" y="2298700"/>
          <p14:tracePt t="61332" x="6554788" y="2298700"/>
          <p14:tracePt t="61340" x="6532563" y="2298700"/>
          <p14:tracePt t="61348" x="6513513" y="2298700"/>
          <p14:tracePt t="61356" x="6497638" y="2298700"/>
          <p14:tracePt t="61364" x="6480175" y="2298700"/>
          <p14:tracePt t="61372" x="6464300" y="2298700"/>
          <p14:tracePt t="61381" x="6453188" y="2298700"/>
          <p14:tracePt t="61389" x="6438900" y="2298700"/>
          <p14:tracePt t="61396" x="6427788" y="2298700"/>
          <p14:tracePt t="61404" x="6423025" y="2298700"/>
          <p14:tracePt t="61420" x="6419850" y="2298700"/>
          <p14:tracePt t="61445" x="6416675" y="2298700"/>
          <p14:tracePt t="61452" x="6411913" y="2298700"/>
          <p14:tracePt t="61460" x="6408738" y="2298700"/>
          <p14:tracePt t="61468" x="6397625" y="2301875"/>
          <p14:tracePt t="61476" x="6386513" y="2301875"/>
          <p14:tracePt t="61484" x="6375400" y="2301875"/>
          <p14:tracePt t="61492" x="6359525" y="2301875"/>
          <p14:tracePt t="61500" x="6348413" y="2301875"/>
          <p14:tracePt t="61508" x="6340475" y="2301875"/>
          <p14:tracePt t="61516" x="6334125" y="2301875"/>
          <p14:tracePt t="61524" x="6329363" y="2301875"/>
          <p14:tracePt t="61638" x="6329363" y="2298700"/>
          <p14:tracePt t="61654" x="6353175" y="2295525"/>
          <p14:tracePt t="61662" x="6397625" y="2295525"/>
          <p14:tracePt t="61670" x="6464300" y="2295525"/>
          <p14:tracePt t="61678" x="6546850" y="2298700"/>
          <p14:tracePt t="61686" x="6610350" y="2298700"/>
          <p14:tracePt t="61694" x="6678613" y="2298700"/>
          <p14:tracePt t="61702" x="6726238" y="2306638"/>
          <p14:tracePt t="61710" x="6764338" y="2306638"/>
          <p14:tracePt t="61718" x="6800850" y="2301875"/>
          <p14:tracePt t="61726" x="6824663" y="2301875"/>
          <p14:tracePt t="61734" x="6853238" y="2301875"/>
          <p14:tracePt t="61742" x="6883400" y="2301875"/>
          <p14:tracePt t="61750" x="6918325" y="2301875"/>
          <p14:tracePt t="61758" x="6946900" y="2298700"/>
          <p14:tracePt t="61766" x="6962775" y="2298700"/>
          <p14:tracePt t="61774" x="6981825" y="2298700"/>
          <p14:tracePt t="61782" x="6988175" y="2298700"/>
          <p14:tracePt t="61790" x="6996113" y="2298700"/>
          <p14:tracePt t="61798" x="7004050" y="2298700"/>
          <p14:tracePt t="61806" x="7011988" y="2298700"/>
          <p14:tracePt t="61815" x="7018338" y="2298700"/>
          <p14:tracePt t="61830" x="7026275" y="2298700"/>
          <p14:tracePt t="61864" x="7029450" y="2298700"/>
          <p14:tracePt t="61896" x="7034213" y="2298700"/>
          <p14:tracePt t="61912" x="7037388" y="2298700"/>
          <p14:tracePt t="61920" x="7040563" y="2298700"/>
          <p14:tracePt t="61928" x="7045325" y="2298700"/>
          <p14:tracePt t="61936" x="7051675" y="2298700"/>
          <p14:tracePt t="61945" x="7067550" y="2298700"/>
          <p14:tracePt t="61952" x="7078663" y="2298700"/>
          <p14:tracePt t="61960" x="7086600" y="2298700"/>
          <p14:tracePt t="61968" x="7097713" y="2298700"/>
          <p14:tracePt t="61976" x="7108825" y="2298700"/>
          <p14:tracePt t="61984" x="7116763" y="2298700"/>
          <p14:tracePt t="61992" x="7127875" y="2298700"/>
          <p14:tracePt t="62000" x="7142163" y="2298700"/>
          <p14:tracePt t="62008" x="7145338" y="2298700"/>
          <p14:tracePt t="62016" x="7161213" y="2295525"/>
          <p14:tracePt t="62024" x="7169150" y="2295525"/>
          <p14:tracePt t="62032" x="7180263" y="2295525"/>
          <p14:tracePt t="62040" x="7191375" y="2295525"/>
          <p14:tracePt t="62049" x="7197725" y="2295525"/>
          <p14:tracePt t="62056" x="7210425" y="2290763"/>
          <p14:tracePt t="62064" x="7221538" y="2290763"/>
          <p14:tracePt t="62072" x="7227888" y="2290763"/>
          <p14:tracePt t="62080" x="7243763" y="2287588"/>
          <p14:tracePt t="62088" x="7254875" y="2287588"/>
          <p14:tracePt t="62096" x="7265988" y="2287588"/>
          <p14:tracePt t="62104" x="7273925" y="2282825"/>
          <p14:tracePt t="62112" x="7280275" y="2282825"/>
          <p14:tracePt t="62120" x="7288213" y="2282825"/>
          <p14:tracePt t="62130" x="7291388" y="2282825"/>
          <p14:tracePt t="62146" x="7296150" y="2279650"/>
          <p14:tracePt t="62162" x="7299325" y="2279650"/>
          <p14:tracePt t="62178" x="7307263" y="2279650"/>
          <p14:tracePt t="62186" x="7310438" y="2279650"/>
          <p14:tracePt t="62202" x="7315200" y="2279650"/>
          <p14:tracePt t="62210" x="7321550" y="2279650"/>
          <p14:tracePt t="62218" x="7329488" y="2279650"/>
          <p14:tracePt t="62226" x="7332663" y="2276475"/>
          <p14:tracePt t="62250" x="7337425" y="2276475"/>
          <p14:tracePt t="62420" x="7340600" y="2276475"/>
          <p14:tracePt t="62436" x="7343775" y="2276475"/>
          <p14:tracePt t="62444" x="7351713" y="2276475"/>
          <p14:tracePt t="62452" x="7359650" y="2276475"/>
          <p14:tracePt t="62460" x="7370763" y="2276475"/>
          <p14:tracePt t="62468" x="7381875" y="2276475"/>
          <p14:tracePt t="62476" x="7400925" y="2271713"/>
          <p14:tracePt t="62484" x="7407275" y="2271713"/>
          <p14:tracePt t="62492" x="7412038" y="2271713"/>
          <p14:tracePt t="62500" x="7419975" y="2271713"/>
          <p14:tracePt t="62508" x="7423150" y="2271713"/>
          <p14:tracePt t="62516" x="7431088" y="2271713"/>
          <p14:tracePt t="62524" x="7434263" y="2271713"/>
          <p14:tracePt t="62532" x="7437438" y="2271713"/>
          <p14:tracePt t="62540" x="7442200" y="2271713"/>
          <p14:tracePt t="62556" x="7445375" y="2271713"/>
          <p14:tracePt t="62564" x="7448550" y="2271713"/>
          <p14:tracePt t="62572" x="7453313" y="2271713"/>
          <p14:tracePt t="62588" x="7453313" y="2268538"/>
          <p14:tracePt t="62596" x="7456488" y="2268538"/>
          <p14:tracePt t="72257" x="7456488" y="2265363"/>
          <p14:tracePt t="72265" x="7456488" y="2260600"/>
          <p14:tracePt t="72273" x="7456488" y="2257425"/>
          <p14:tracePt t="72288" x="7456488" y="2254250"/>
          <p14:tracePt t="72320" x="7453313" y="2254250"/>
          <p14:tracePt t="72328" x="7448550" y="2257425"/>
          <p14:tracePt t="72337" x="7445375" y="2257425"/>
          <p14:tracePt t="72506" x="7442200" y="2257425"/>
          <p14:tracePt t="72514" x="7442200" y="2260600"/>
          <p14:tracePt t="72522" x="7437438" y="2260600"/>
          <p14:tracePt t="72530" x="7426325" y="2260600"/>
          <p14:tracePt t="72539" x="7419975" y="2260600"/>
          <p14:tracePt t="72546" x="7407275" y="2265363"/>
          <p14:tracePt t="72554" x="7400925" y="2265363"/>
          <p14:tracePt t="72562" x="7396163" y="2265363"/>
          <p14:tracePt t="72570" x="7392988" y="2265363"/>
          <p14:tracePt t="72594" x="7389813" y="2265363"/>
          <p14:tracePt t="72611" x="7385050" y="2265363"/>
          <p14:tracePt t="72618" x="7381875" y="2268538"/>
          <p14:tracePt t="72626" x="7373938" y="2268538"/>
          <p14:tracePt t="72635" x="7367588" y="2268538"/>
          <p14:tracePt t="72643" x="7351713" y="2271713"/>
          <p14:tracePt t="72651" x="7337425" y="2279650"/>
          <p14:tracePt t="72659" x="7318375" y="2279650"/>
          <p14:tracePt t="72667" x="7302500" y="2282825"/>
          <p14:tracePt t="72674" x="7280275" y="2282825"/>
          <p14:tracePt t="72682" x="7254875" y="2287588"/>
          <p14:tracePt t="72690" x="7216775" y="2295525"/>
          <p14:tracePt t="72699" x="7175500" y="2298700"/>
          <p14:tracePt t="72706" x="7138988" y="2298700"/>
          <p14:tracePt t="72715" x="7092950" y="2306638"/>
          <p14:tracePt t="72722" x="7056438" y="2306638"/>
          <p14:tracePt t="72733" x="7018338" y="2309813"/>
          <p14:tracePt t="72741" x="6973888" y="2309813"/>
          <p14:tracePt t="72749" x="6932613" y="2312988"/>
          <p14:tracePt t="72756" x="6902450" y="2312988"/>
          <p14:tracePt t="72764" x="6872288" y="2312988"/>
          <p14:tracePt t="72772" x="6842125" y="2312988"/>
          <p14:tracePt t="72781" x="6819900" y="2312988"/>
          <p14:tracePt t="72788" x="6800850" y="2312988"/>
          <p14:tracePt t="72796" x="6786563" y="2312988"/>
          <p14:tracePt t="72805" x="6764338" y="2312988"/>
          <p14:tracePt t="72812" x="6745288" y="2312988"/>
          <p14:tracePt t="72821" x="6723063" y="2312988"/>
          <p14:tracePt t="72828" x="6704013" y="2309813"/>
          <p14:tracePt t="72836" x="6689725" y="2309813"/>
          <p14:tracePt t="72845" x="6670675" y="2306638"/>
          <p14:tracePt t="72853" x="6648450" y="2306638"/>
          <p14:tracePt t="72861" x="6632575" y="2306638"/>
          <p14:tracePt t="72869" x="6615113" y="2301875"/>
          <p14:tracePt t="72877" x="6599238" y="2301875"/>
          <p14:tracePt t="72884" x="6580188" y="2298700"/>
          <p14:tracePt t="72892" x="6557963" y="2290763"/>
          <p14:tracePt t="72901" x="6538913" y="2290763"/>
          <p14:tracePt t="72908" x="6521450" y="2287588"/>
          <p14:tracePt t="72916" x="6505575" y="2282825"/>
          <p14:tracePt t="72925" x="6486525" y="2279650"/>
          <p14:tracePt t="72946" x="6445250" y="2268538"/>
          <p14:tracePt t="72949" x="6434138" y="2260600"/>
          <p14:tracePt t="72957" x="6419850" y="2257425"/>
          <p14:tracePt t="72965" x="6411913" y="2254250"/>
          <p14:tracePt t="72972" x="6405563" y="2254250"/>
          <p14:tracePt t="72980" x="6397625" y="2249488"/>
          <p14:tracePt t="72988" x="6386513" y="2246313"/>
          <p14:tracePt t="72996" x="6378575" y="2246313"/>
          <p14:tracePt t="73004" x="6375400" y="2246313"/>
          <p14:tracePt t="73015" x="6367463" y="2241550"/>
          <p14:tracePt t="73031" x="6364288" y="2241550"/>
          <p14:tracePt t="73039" x="6356350" y="2241550"/>
          <p14:tracePt t="73046" x="6348413" y="2241550"/>
          <p14:tracePt t="73055" x="6340475" y="2241550"/>
          <p14:tracePt t="73062" x="6334125" y="2238375"/>
          <p14:tracePt t="73070" x="6326188" y="2238375"/>
          <p14:tracePt t="73079" x="6318250" y="2238375"/>
          <p14:tracePt t="73087" x="6311900" y="2238375"/>
          <p14:tracePt t="73095" x="6300788" y="2238375"/>
          <p14:tracePt t="73103" x="6292850" y="2238375"/>
          <p14:tracePt t="73111" x="6284913" y="2238375"/>
          <p14:tracePt t="73118" x="6276975" y="2238375"/>
          <p14:tracePt t="73127" x="6273800" y="2238375"/>
          <p14:tracePt t="73215" x="6281738" y="2238375"/>
          <p14:tracePt t="73222" x="6300788" y="2238375"/>
          <p14:tracePt t="73230" x="6334125" y="2241550"/>
          <p14:tracePt t="73238" x="6378575" y="2249488"/>
          <p14:tracePt t="73247" x="6442075" y="2254250"/>
          <p14:tracePt t="73255" x="6513513" y="2254250"/>
          <p14:tracePt t="73262" x="6588125" y="2260600"/>
          <p14:tracePt t="73270" x="6670675" y="2268538"/>
          <p14:tracePt t="73279" x="6753225" y="2276475"/>
          <p14:tracePt t="73286" x="6838950" y="2287588"/>
          <p14:tracePt t="73295" x="6921500" y="2295525"/>
          <p14:tracePt t="73304" x="6996113" y="2298700"/>
          <p14:tracePt t="73312" x="7056438" y="2298700"/>
          <p14:tracePt t="73321" x="7100888" y="2298700"/>
          <p14:tracePt t="73328" x="7116763" y="2298700"/>
          <p14:tracePt t="73337" x="7127875" y="2298700"/>
          <p14:tracePt t="73345" x="7131050" y="2298700"/>
          <p14:tracePt t="73352" x="7138988" y="2298700"/>
          <p14:tracePt t="73489" x="7134225" y="2298700"/>
          <p14:tracePt t="73496" x="7123113" y="2298700"/>
          <p14:tracePt t="73505" x="7100888" y="2298700"/>
          <p14:tracePt t="73512" x="7067550" y="2306638"/>
          <p14:tracePt t="73521" x="7045325" y="2309813"/>
          <p14:tracePt t="73528" x="7011988" y="2317750"/>
          <p14:tracePt t="73539" x="6981825" y="2317750"/>
          <p14:tracePt t="73545" x="6943725" y="2317750"/>
          <p14:tracePt t="73555" x="6907213" y="2317750"/>
          <p14:tracePt t="73561" x="6861175" y="2317750"/>
          <p14:tracePt t="73569" x="6824663" y="2312988"/>
          <p14:tracePt t="73577" x="6783388" y="2309813"/>
          <p14:tracePt t="73587" x="6731000" y="2301875"/>
          <p14:tracePt t="73595" x="6678613" y="2301875"/>
          <p14:tracePt t="73601" x="6632575" y="2301875"/>
          <p14:tracePt t="73610" x="6588125" y="2301875"/>
          <p14:tracePt t="73619" x="6527800" y="2301875"/>
          <p14:tracePt t="73627" x="6475413" y="2306638"/>
          <p14:tracePt t="73635" x="6423025" y="2301875"/>
          <p14:tracePt t="73642" x="6378575" y="2301875"/>
          <p14:tracePt t="73650" x="6334125" y="2301875"/>
          <p14:tracePt t="73659" x="6303963" y="2301875"/>
          <p14:tracePt t="73667" x="6276975" y="2301875"/>
          <p14:tracePt t="73675" x="6254750" y="2301875"/>
          <p14:tracePt t="73683" x="6243638" y="2301875"/>
          <p14:tracePt t="73691" x="6235700" y="2301875"/>
          <p14:tracePt t="73699" x="6224588" y="2298700"/>
          <p14:tracePt t="73706" x="6221413" y="2298700"/>
          <p14:tracePt t="73715" x="6218238" y="2298700"/>
          <p14:tracePt t="73730" x="6213475" y="2295525"/>
          <p14:tracePt t="73813" x="6213475" y="2290763"/>
          <p14:tracePt t="73819" x="6221413" y="2290763"/>
          <p14:tracePt t="73827" x="6232525" y="2287588"/>
          <p14:tracePt t="73834" x="6254750" y="2287588"/>
          <p14:tracePt t="73843" x="6273800" y="2287588"/>
          <p14:tracePt t="73851" x="6296025" y="2282825"/>
          <p14:tracePt t="73859" x="6334125" y="2282825"/>
          <p14:tracePt t="73866" x="6364288" y="2282825"/>
          <p14:tracePt t="73875" x="6400800" y="2282825"/>
          <p14:tracePt t="73885" x="6453188" y="2282825"/>
          <p14:tracePt t="73893" x="6513513" y="2287588"/>
          <p14:tracePt t="73901" x="6580188" y="2282825"/>
          <p14:tracePt t="73912" x="6640513" y="2282825"/>
          <p14:tracePt t="73917" x="6708775" y="2282825"/>
          <p14:tracePt t="73924" x="6767513" y="2282825"/>
          <p14:tracePt t="73933" x="6827838" y="2282825"/>
          <p14:tracePt t="73940" x="6880225" y="2282825"/>
          <p14:tracePt t="73949" x="6924675" y="2282825"/>
          <p14:tracePt t="73957" x="6965950" y="2282825"/>
          <p14:tracePt t="73965" x="6996113" y="2279650"/>
          <p14:tracePt t="73973" x="7011988" y="2279650"/>
          <p14:tracePt t="73981" x="7026275" y="2276475"/>
          <p14:tracePt t="73989" x="7037388" y="2276475"/>
          <p14:tracePt t="73996" x="7040563" y="2276475"/>
          <p14:tracePt t="74005" x="7048500" y="2276475"/>
          <p14:tracePt t="74012" x="7056438" y="2276475"/>
          <p14:tracePt t="74021" x="7067550" y="2276475"/>
          <p14:tracePt t="74028" x="7078663" y="2276475"/>
          <p14:tracePt t="74037" x="7100888" y="2279650"/>
          <p14:tracePt t="74045" x="7119938" y="2279650"/>
          <p14:tracePt t="74053" x="7153275" y="2282825"/>
          <p14:tracePt t="74061" x="7183438" y="2282825"/>
          <p14:tracePt t="74069" x="7224713" y="2290763"/>
          <p14:tracePt t="74076" x="7254875" y="2290763"/>
          <p14:tracePt t="74084" x="7285038" y="2295525"/>
          <p14:tracePt t="74093" x="7307263" y="2295525"/>
          <p14:tracePt t="74101" x="7321550" y="2298700"/>
          <p14:tracePt t="74109" x="7326313" y="2298700"/>
          <p14:tracePt t="74117" x="7337425" y="2301875"/>
          <p14:tracePt t="74140" x="7340600" y="2306638"/>
          <p14:tracePt t="74159" x="7343775" y="2309813"/>
          <p14:tracePt t="74207" x="7343775" y="2312988"/>
          <p14:tracePt t="74215" x="7348538" y="2312988"/>
          <p14:tracePt t="74263" x="7340600" y="2320925"/>
          <p14:tracePt t="74271" x="7326313" y="2324100"/>
          <p14:tracePt t="74279" x="7291388" y="2324100"/>
          <p14:tracePt t="74287" x="7254875" y="2328863"/>
          <p14:tracePt t="74295" x="7216775" y="2328863"/>
          <p14:tracePt t="74303" x="7180263" y="2335213"/>
          <p14:tracePt t="74311" x="7142163" y="2335213"/>
          <p14:tracePt t="74319" x="7089775" y="2335213"/>
          <p14:tracePt t="74326" x="7037388" y="2335213"/>
          <p14:tracePt t="74334" x="6985000" y="2335213"/>
          <p14:tracePt t="74343" x="6940550" y="2335213"/>
          <p14:tracePt t="74350" x="6891338" y="2332038"/>
          <p14:tracePt t="74359" x="6838950" y="2332038"/>
          <p14:tracePt t="74367" x="6794500" y="2332038"/>
          <p14:tracePt t="74375" x="6748463" y="2332038"/>
          <p14:tracePt t="74383" x="6711950" y="2332038"/>
          <p14:tracePt t="74391" x="6673850" y="2332038"/>
          <p14:tracePt t="74398" x="6643688" y="2332038"/>
          <p14:tracePt t="74406" x="6615113" y="2332038"/>
          <p14:tracePt t="74415" x="6591300" y="2332038"/>
          <p14:tracePt t="74423" x="6565900" y="2332038"/>
          <p14:tracePt t="74431" x="6543675" y="2332038"/>
          <p14:tracePt t="74441" x="6535738" y="2332038"/>
          <p14:tracePt t="74446" x="6527800" y="2328863"/>
          <p14:tracePt t="74457" x="6521450" y="2328863"/>
          <p14:tracePt t="74473" x="6516688" y="2328863"/>
          <p14:tracePt t="74497" x="6513513" y="2328863"/>
          <p14:tracePt t="74608" x="6510338" y="2328863"/>
          <p14:tracePt t="74617" x="6505575" y="2328863"/>
          <p14:tracePt t="74624" x="6497638" y="2328863"/>
          <p14:tracePt t="74633" x="6483350" y="2328863"/>
          <p14:tracePt t="74641" x="6461125" y="2328863"/>
          <p14:tracePt t="74649" x="6434138" y="2332038"/>
          <p14:tracePt t="74657" x="6411913" y="2332038"/>
          <p14:tracePt t="74664" x="6389688" y="2332038"/>
          <p14:tracePt t="74673" x="6367463" y="2332038"/>
          <p14:tracePt t="74681" x="6348413" y="2332038"/>
          <p14:tracePt t="74688" x="6340475" y="2332038"/>
          <p14:tracePt t="74697" x="6334125" y="2328863"/>
          <p14:tracePt t="74705" x="6326188" y="2328863"/>
          <p14:tracePt t="74713" x="6318250" y="2328863"/>
          <p14:tracePt t="74721" x="6311900" y="2324100"/>
          <p14:tracePt t="74763" x="6307138" y="2324100"/>
          <p14:tracePt t="74810" x="6307138" y="2320925"/>
          <p14:tracePt t="74826" x="6307138" y="2317750"/>
          <p14:tracePt t="74834" x="6307138" y="2312988"/>
          <p14:tracePt t="74843" x="6307138" y="2309813"/>
          <p14:tracePt t="74850" x="6311900" y="2306638"/>
          <p14:tracePt t="74859" x="6323013" y="2301875"/>
          <p14:tracePt t="74867" x="6326188" y="2301875"/>
          <p14:tracePt t="74875" x="6334125" y="2298700"/>
          <p14:tracePt t="74882" x="6337300" y="2295525"/>
          <p14:tracePt t="74890" x="6345238" y="2290763"/>
          <p14:tracePt t="74899" x="6348413" y="2282825"/>
          <p14:tracePt t="74907" x="6353175" y="2282825"/>
          <p14:tracePt t="74915" x="6359525" y="2276475"/>
          <p14:tracePt t="75519" x="6356350" y="2276475"/>
          <p14:tracePt t="75526" x="6348413" y="2276475"/>
          <p14:tracePt t="75535" x="6340475" y="2276475"/>
          <p14:tracePt t="75543" x="6334125" y="2276475"/>
          <p14:tracePt t="75551" x="6326188" y="2276475"/>
          <p14:tracePt t="75567" x="6323013" y="2276475"/>
          <p14:tracePt t="75577" x="6318250" y="2276475"/>
          <p14:tracePt t="75609" x="6315075" y="2271713"/>
          <p14:tracePt t="75657" x="6311900" y="2271713"/>
          <p14:tracePt t="75673" x="6307138" y="2271713"/>
          <p14:tracePt t="75851" x="6303963" y="2271713"/>
          <p14:tracePt t="75857" x="6300788" y="2271713"/>
          <p14:tracePt t="75865" x="6292850" y="2271713"/>
          <p14:tracePt t="75873" x="6281738" y="2271713"/>
          <p14:tracePt t="75883" x="6270625" y="2279650"/>
          <p14:tracePt t="75891" x="6259513" y="2279650"/>
          <p14:tracePt t="75899" x="6243638" y="2279650"/>
          <p14:tracePt t="75907" x="6229350" y="2282825"/>
          <p14:tracePt t="75915" x="6207125" y="2282825"/>
          <p14:tracePt t="75923" x="6180138" y="2287588"/>
          <p14:tracePt t="75930" x="6157913" y="2290763"/>
          <p14:tracePt t="75939" x="6138863" y="2290763"/>
          <p14:tracePt t="75947" x="6127750" y="2295525"/>
          <p14:tracePt t="75955" x="6116638" y="2295525"/>
          <p14:tracePt t="75963" x="6108700" y="2295525"/>
          <p14:tracePt t="75970" x="6105525" y="2295525"/>
          <p14:tracePt t="75979" x="6102350" y="2298700"/>
          <p14:tracePt t="75986" x="6097588" y="2298700"/>
          <p14:tracePt t="76067" x="6089650" y="2298700"/>
          <p14:tracePt t="76075" x="6083300" y="2298700"/>
          <p14:tracePt t="76083" x="6072188" y="2298700"/>
          <p14:tracePt t="76091" x="6061075" y="2298700"/>
          <p14:tracePt t="76099" x="6049963" y="2298700"/>
          <p14:tracePt t="76107" x="6042025" y="2301875"/>
          <p14:tracePt t="76115" x="6034088" y="2301875"/>
          <p14:tracePt t="76123" x="6030913" y="2301875"/>
          <p14:tracePt t="76139" x="6026150" y="2301875"/>
          <p14:tracePt t="76146" x="6022975" y="2301875"/>
          <p14:tracePt t="76162" x="6019800" y="2301875"/>
          <p14:tracePt t="76171" x="6011863" y="2301875"/>
          <p14:tracePt t="76181" x="6003925" y="2301875"/>
          <p14:tracePt t="76188" x="5992813" y="2301875"/>
          <p14:tracePt t="76196" x="5981700" y="2306638"/>
          <p14:tracePt t="76205" x="5970588" y="2306638"/>
          <p14:tracePt t="76212" x="5951538" y="2306638"/>
          <p14:tracePt t="76221" x="5940425" y="2309813"/>
          <p14:tracePt t="76228" x="5921375" y="2309813"/>
          <p14:tracePt t="76237" x="5910263" y="2309813"/>
          <p14:tracePt t="76245" x="5888038" y="2309813"/>
          <p14:tracePt t="76253" x="5865813" y="2309813"/>
          <p14:tracePt t="76261" x="5843588" y="2309813"/>
          <p14:tracePt t="76269" x="5821363" y="2309813"/>
          <p14:tracePt t="76277" x="5791200" y="2309813"/>
          <p14:tracePt t="76285" x="5764213" y="2312988"/>
          <p14:tracePt t="76293" x="5741988" y="2312988"/>
          <p14:tracePt t="76301" x="5708650" y="2312988"/>
          <p14:tracePt t="76309" x="5664200" y="2312988"/>
          <p14:tracePt t="76316" x="5626100" y="2306638"/>
          <p14:tracePt t="76325" x="5573713" y="2306638"/>
          <p14:tracePt t="76333" x="5513388" y="2306638"/>
          <p14:tracePt t="76341" x="5461000" y="2306638"/>
          <p14:tracePt t="76349" x="5408613" y="2301875"/>
          <p14:tracePt t="76357" x="5356225" y="2295525"/>
          <p14:tracePt t="76365" x="5314950" y="2287588"/>
          <p14:tracePt t="76373" x="5284788" y="2287588"/>
          <p14:tracePt t="76381" x="5256213" y="2282825"/>
          <p14:tracePt t="76388" x="5218113" y="2279650"/>
          <p14:tracePt t="76397" x="5184775" y="2271713"/>
          <p14:tracePt t="76405" x="5154613" y="2268538"/>
          <p14:tracePt t="76413" x="5116513" y="2268538"/>
          <p14:tracePt t="76423" x="5083175" y="2260600"/>
          <p14:tracePt t="76428" x="5053013" y="2257425"/>
          <p14:tracePt t="76437" x="5022850" y="2257425"/>
          <p14:tracePt t="76445" x="5000625" y="2257425"/>
          <p14:tracePt t="76455" x="4967288" y="2257425"/>
          <p14:tracePt t="76463" x="4945063" y="2257425"/>
          <p14:tracePt t="76470" x="4929188" y="2254250"/>
          <p14:tracePt t="76479" x="4911725" y="2254250"/>
          <p14:tracePt t="76487" x="4900613" y="2249488"/>
          <p14:tracePt t="76495" x="4881563" y="2246313"/>
          <p14:tracePt t="76503" x="4870450" y="2238375"/>
          <p14:tracePt t="76511" x="4859338" y="2238375"/>
          <p14:tracePt t="76519" x="4832350" y="2230438"/>
          <p14:tracePt t="76527" x="4818063" y="2230438"/>
          <p14:tracePt t="76535" x="4795838" y="2227263"/>
          <p14:tracePt t="76543" x="4760913" y="2219325"/>
          <p14:tracePt t="76551" x="4724400" y="2216150"/>
          <p14:tracePt t="76559" x="4686300" y="2208213"/>
          <p14:tracePt t="76567" x="4638675" y="2205038"/>
          <p14:tracePt t="76575" x="4586288" y="2197100"/>
          <p14:tracePt t="76583" x="4533900" y="2197100"/>
          <p14:tracePt t="76590" x="4473575" y="2197100"/>
          <p14:tracePt t="76599" x="4421188" y="2197100"/>
          <p14:tracePt t="76607" x="4375150" y="2197100"/>
          <p14:tracePt t="76615" x="4330700" y="2201863"/>
          <p14:tracePt t="76622" x="4300538" y="2201863"/>
          <p14:tracePt t="76631" x="4264025" y="2201863"/>
          <p14:tracePt t="76639" x="4230688" y="2205038"/>
          <p14:tracePt t="76647" x="4200525" y="2205038"/>
          <p14:tracePt t="76655" x="4162425" y="2205038"/>
          <p14:tracePt t="76662" x="4117975" y="2212975"/>
          <p14:tracePt t="76671" x="4073525" y="2216150"/>
          <p14:tracePt t="76679" x="4019550" y="2224088"/>
          <p14:tracePt t="76687" x="3967163" y="2224088"/>
          <p14:tracePt t="76695" x="3911600" y="2227263"/>
          <p14:tracePt t="76703" x="3867150" y="2235200"/>
          <p14:tracePt t="76710" x="3829050" y="2238375"/>
          <p14:tracePt t="76719" x="3806825" y="2238375"/>
          <p14:tracePt t="76727" x="3787775" y="2246313"/>
          <p14:tracePt t="76735" x="3776663" y="2246313"/>
          <p14:tracePt t="76745" x="3770313" y="2249488"/>
          <p14:tracePt t="76753" x="3765550" y="2249488"/>
          <p14:tracePt t="76760" x="3757613" y="2249488"/>
          <p14:tracePt t="76769" x="3746500" y="2249488"/>
          <p14:tracePt t="76777" x="3735388" y="2254250"/>
          <p14:tracePt t="76785" x="3721100" y="2254250"/>
          <p14:tracePt t="76792" x="3705225" y="2254250"/>
          <p14:tracePt t="76800" x="3694113" y="2254250"/>
          <p14:tracePt t="76809" x="3679825" y="2254250"/>
          <p14:tracePt t="76817" x="3668713" y="2254250"/>
          <p14:tracePt t="76825" x="3660775" y="2254250"/>
          <p14:tracePt t="76832" x="3649663" y="2254250"/>
          <p14:tracePt t="76841" x="3641725" y="2254250"/>
          <p14:tracePt t="76849" x="3630613" y="2257425"/>
          <p14:tracePt t="76857" x="3619500" y="2257425"/>
          <p14:tracePt t="76865" x="3611563" y="2257425"/>
          <p14:tracePt t="76873" x="3605213" y="2257425"/>
          <p14:tracePt t="76881" x="3597275" y="2257425"/>
          <p14:tracePt t="76889" x="3594100" y="2257425"/>
          <p14:tracePt t="76897" x="3586163" y="2257425"/>
          <p14:tracePt t="76905" x="3582988" y="2257425"/>
          <p14:tracePt t="76912" x="3578225" y="2257425"/>
          <p14:tracePt t="76945" x="3571875" y="2260600"/>
          <p14:tracePt t="76953" x="3567113" y="2260600"/>
          <p14:tracePt t="76977" x="3567113" y="2265363"/>
          <p14:tracePt t="77091" x="3571875" y="2265363"/>
          <p14:tracePt t="77099" x="3575050" y="2260600"/>
          <p14:tracePt t="77115" x="3578225" y="2260600"/>
          <p14:tracePt t="77123" x="3582988" y="2260600"/>
          <p14:tracePt t="77131" x="3589338" y="2260600"/>
          <p14:tracePt t="77139" x="3597275" y="2260600"/>
          <p14:tracePt t="77147" x="3605213" y="2260600"/>
          <p14:tracePt t="77162" x="3608388" y="2260600"/>
          <p14:tracePt t="77171" x="3611563" y="2260600"/>
          <p14:tracePt t="77179" x="3611563" y="2257425"/>
          <p14:tracePt t="77202" x="3616325" y="2257425"/>
          <p14:tracePt t="77211" x="3619500" y="2257425"/>
          <p14:tracePt t="77219" x="3627438" y="2257425"/>
          <p14:tracePt t="77227" x="3630613" y="2257425"/>
          <p14:tracePt t="77235" x="3638550" y="2257425"/>
          <p14:tracePt t="77243" x="3641725" y="2257425"/>
          <p14:tracePt t="77251" x="3657600" y="2257425"/>
          <p14:tracePt t="77259" x="3668713" y="2257425"/>
          <p14:tracePt t="77267" x="3679825" y="2257425"/>
          <p14:tracePt t="77275" x="3702050" y="2257425"/>
          <p14:tracePt t="77283" x="3724275" y="2257425"/>
          <p14:tracePt t="77291" x="3746500" y="2257425"/>
          <p14:tracePt t="77299" x="3781425" y="2257425"/>
          <p14:tracePt t="77309" x="3803650" y="2257425"/>
          <p14:tracePt t="77317" x="3822700" y="2257425"/>
          <p14:tracePt t="77323" x="3833813" y="2257425"/>
          <p14:tracePt t="77333" x="3844925" y="2257425"/>
          <p14:tracePt t="77341" x="3851275" y="2257425"/>
          <p14:tracePt t="77349" x="3862388" y="2257425"/>
          <p14:tracePt t="77357" x="3878263" y="2257425"/>
          <p14:tracePt t="77365" x="3897313" y="2257425"/>
          <p14:tracePt t="77372" x="3922713" y="2265363"/>
          <p14:tracePt t="77381" x="3960813" y="2268538"/>
          <p14:tracePt t="77389" x="4002088" y="2276475"/>
          <p14:tracePt t="77396" x="4054475" y="2279650"/>
          <p14:tracePt t="77405" x="4106863" y="2287588"/>
          <p14:tracePt t="77413" x="4173538" y="2290763"/>
          <p14:tracePt t="77421" x="4233863" y="2298700"/>
          <p14:tracePt t="77429" x="4286250" y="2301875"/>
          <p14:tracePt t="77437" x="4319588" y="2309813"/>
          <p14:tracePt t="77445" x="4341813" y="2309813"/>
          <p14:tracePt t="77453" x="4364038" y="2309813"/>
          <p14:tracePt t="77461" x="4383088" y="2309813"/>
          <p14:tracePt t="77469" x="4405313" y="2309813"/>
          <p14:tracePt t="77477" x="4429125" y="2312988"/>
          <p14:tracePt t="77485" x="4457700" y="2312988"/>
          <p14:tracePt t="77493" x="4495800" y="2312988"/>
          <p14:tracePt t="77500" x="4525963" y="2312988"/>
          <p14:tracePt t="77509" x="4567238" y="2312988"/>
          <p14:tracePt t="77517" x="4611688" y="2312988"/>
          <p14:tracePt t="77525" x="4641850" y="2320925"/>
          <p14:tracePt t="77533" x="4672013" y="2324100"/>
          <p14:tracePt t="77541" x="4705350" y="2324100"/>
          <p14:tracePt t="77549" x="4727575" y="2328863"/>
          <p14:tracePt t="77557" x="4746625" y="2328863"/>
          <p14:tracePt t="77565" x="4757738" y="2328863"/>
          <p14:tracePt t="77573" x="4768850" y="2332038"/>
          <p14:tracePt t="77580" x="4772025" y="2332038"/>
          <p14:tracePt t="77589" x="4779963" y="2332038"/>
          <p14:tracePt t="77599" x="4784725" y="2332038"/>
          <p14:tracePt t="77605" x="4787900" y="2332038"/>
          <p14:tracePt t="77615" x="4795838" y="2335213"/>
          <p14:tracePt t="77623" x="4818063" y="2335213"/>
          <p14:tracePt t="77631" x="4843463" y="2335213"/>
          <p14:tracePt t="77638" x="4865688" y="2335213"/>
          <p14:tracePt t="77647" x="4876800" y="2335213"/>
          <p14:tracePt t="77654" x="4900613" y="2335213"/>
          <p14:tracePt t="77663" x="4911725" y="2335213"/>
          <p14:tracePt t="77671" x="4922838" y="2335213"/>
          <p14:tracePt t="77679" x="4926013" y="2332038"/>
          <p14:tracePt t="77687" x="4929188" y="2332038"/>
          <p14:tracePt t="77759" x="4929188" y="2328863"/>
          <p14:tracePt t="77767" x="4933950" y="2328863"/>
          <p14:tracePt t="77775" x="4937125" y="2324100"/>
          <p14:tracePt t="77783" x="4945063" y="2324100"/>
          <p14:tracePt t="77791" x="4956175" y="2320925"/>
          <p14:tracePt t="77799" x="4964113" y="2320925"/>
          <p14:tracePt t="77807" x="4975225" y="2317750"/>
          <p14:tracePt t="77815" x="4994275" y="2312988"/>
          <p14:tracePt t="77823" x="5008563" y="2306638"/>
          <p14:tracePt t="77831" x="5027613" y="2301875"/>
          <p14:tracePt t="77839" x="5057775" y="2301875"/>
          <p14:tracePt t="77847" x="5083175" y="2298700"/>
          <p14:tracePt t="77855" x="5113338" y="2295525"/>
          <p14:tracePt t="77863" x="5151438" y="2287588"/>
          <p14:tracePt t="77870" x="5176838" y="2287588"/>
          <p14:tracePt t="77879" x="5199063" y="2287588"/>
          <p14:tracePt t="77887" x="5214938" y="2282825"/>
          <p14:tracePt t="77897" x="5229225" y="2282825"/>
          <p14:tracePt t="77930" x="5267325" y="2282825"/>
          <p14:tracePt t="77937" x="5270500" y="2282825"/>
          <p14:tracePt t="77945" x="5278438" y="2282825"/>
          <p14:tracePt t="77953" x="5284788" y="2282825"/>
          <p14:tracePt t="77961" x="5297488" y="2282825"/>
          <p14:tracePt t="77969" x="5308600" y="2282825"/>
          <p14:tracePt t="77977" x="5326063" y="2282825"/>
          <p14:tracePt t="77985" x="5341938" y="2282825"/>
          <p14:tracePt t="77993" x="5353050" y="2282825"/>
          <p14:tracePt t="78001" x="5364163" y="2282825"/>
          <p14:tracePt t="78009" x="5378450" y="2282825"/>
          <p14:tracePt t="78017" x="5391150" y="2282825"/>
          <p14:tracePt t="78025" x="5397500" y="2282825"/>
          <p14:tracePt t="78033" x="5405438" y="2282825"/>
          <p14:tracePt t="78041" x="5413375" y="2279650"/>
          <p14:tracePt t="78049" x="5416550" y="2279650"/>
          <p14:tracePt t="78139" x="5419725" y="2279650"/>
          <p14:tracePt t="78153" x="5424488" y="2279650"/>
          <p14:tracePt t="78161" x="5430838" y="2276475"/>
          <p14:tracePt t="78171" x="5438775" y="2276475"/>
          <p14:tracePt t="78179" x="5449888" y="2271713"/>
          <p14:tracePt t="78185" x="5472113" y="2271713"/>
          <p14:tracePt t="78195" x="5495925" y="2271713"/>
          <p14:tracePt t="78203" x="5529263" y="2265363"/>
          <p14:tracePt t="78211" x="5559425" y="2260600"/>
          <p14:tracePt t="78219" x="5595938" y="2260600"/>
          <p14:tracePt t="78227" x="5622925" y="2260600"/>
          <p14:tracePt t="78235" x="5645150" y="2257425"/>
          <p14:tracePt t="78243" x="5667375" y="2257425"/>
          <p14:tracePt t="78251" x="5689600" y="2257425"/>
          <p14:tracePt t="78259" x="5716588" y="2257425"/>
          <p14:tracePt t="78267" x="5753100" y="2257425"/>
          <p14:tracePt t="78275" x="5783263" y="2260600"/>
          <p14:tracePt t="78283" x="5816600" y="2260600"/>
          <p14:tracePt t="78291" x="5846763" y="2260600"/>
          <p14:tracePt t="78299" x="5884863" y="2260600"/>
          <p14:tracePt t="78306" x="5921375" y="2260600"/>
          <p14:tracePt t="78315" x="5951538" y="2260600"/>
          <p14:tracePt t="78323" x="5981700" y="2260600"/>
          <p14:tracePt t="78331" x="6015038" y="2260600"/>
          <p14:tracePt t="78339" x="6045200" y="2257425"/>
          <p14:tracePt t="78347" x="6083300" y="2257425"/>
          <p14:tracePt t="78355" x="6113463" y="2257425"/>
          <p14:tracePt t="78363" x="6138863" y="2249488"/>
          <p14:tracePt t="78371" x="6169025" y="2249488"/>
          <p14:tracePt t="78379" x="6207125" y="2249488"/>
          <p14:tracePt t="78387" x="6235700" y="2246313"/>
          <p14:tracePt t="78395" x="6265863" y="2246313"/>
          <p14:tracePt t="78403" x="6300788" y="2238375"/>
          <p14:tracePt t="78411" x="6329363" y="2238375"/>
          <p14:tracePt t="78419" x="6359525" y="2238375"/>
          <p14:tracePt t="78426" x="6389688" y="2238375"/>
          <p14:tracePt t="78435" x="6411913" y="2238375"/>
          <p14:tracePt t="78445" x="6430963" y="2238375"/>
          <p14:tracePt t="78451" x="6442075" y="2238375"/>
          <p14:tracePt t="78461" x="6453188" y="2238375"/>
          <p14:tracePt t="78469" x="6457950" y="2238375"/>
          <p14:tracePt t="78477" x="6461125" y="2238375"/>
          <p14:tracePt t="78493" x="6461125" y="2241550"/>
          <p14:tracePt t="78501" x="6461125" y="2246313"/>
          <p14:tracePt t="78509" x="6464300" y="2249488"/>
          <p14:tracePt t="78517" x="6464300" y="2254250"/>
          <p14:tracePt t="78525" x="6464300" y="2257425"/>
          <p14:tracePt t="78565" x="6469063" y="2257425"/>
          <p14:tracePt t="78580" x="6472238" y="2257425"/>
          <p14:tracePt t="78596" x="6472238" y="2260600"/>
          <p14:tracePt t="78605" x="6480175" y="2260600"/>
          <p14:tracePt t="78613" x="6483350" y="2260600"/>
          <p14:tracePt t="78621" x="6491288" y="2260600"/>
          <p14:tracePt t="78629" x="6497638" y="2260600"/>
          <p14:tracePt t="78637" x="6505575" y="2260600"/>
          <p14:tracePt t="78645" x="6513513" y="2260600"/>
          <p14:tracePt t="78653" x="6524625" y="2260600"/>
          <p14:tracePt t="78661" x="6532563" y="2260600"/>
          <p14:tracePt t="78669" x="6538913" y="2260600"/>
          <p14:tracePt t="78677" x="6543675" y="2260600"/>
          <p14:tracePt t="78863" x="6538913" y="2260600"/>
          <p14:tracePt t="78871" x="6532563" y="2260600"/>
          <p14:tracePt t="78879" x="6527800" y="2260600"/>
          <p14:tracePt t="78887" x="6524625" y="2260600"/>
          <p14:tracePt t="78905" x="6521450" y="2260600"/>
          <p14:tracePt t="78910" x="6516688" y="2260600"/>
          <p14:tracePt t="78929" x="6513513" y="2260600"/>
          <p14:tracePt t="79017" x="6510338" y="2260600"/>
          <p14:tracePt t="79049" x="6505575" y="2260600"/>
          <p14:tracePt t="79073" x="6502400" y="2260600"/>
          <p14:tracePt t="79185" x="6497638" y="2260600"/>
          <p14:tracePt t="79331" x="6494463" y="2260600"/>
          <p14:tracePt t="79346" x="6491288" y="2260600"/>
          <p14:tracePt t="79355" x="6486525" y="2260600"/>
          <p14:tracePt t="79371" x="6483350" y="2260600"/>
          <p14:tracePt t="79427" x="6480175" y="2260600"/>
          <p14:tracePt t="79507" x="6475413" y="2260600"/>
          <p14:tracePt t="79515" x="6472238" y="2260600"/>
          <p14:tracePt t="79531" x="6469063" y="2260600"/>
          <p14:tracePt t="79547" x="6464300" y="2260600"/>
          <p14:tracePt t="79555" x="6461125" y="2260600"/>
          <p14:tracePt t="79579" x="6457950" y="2260600"/>
          <p14:tracePt t="79693" x="6453188" y="2260600"/>
          <p14:tracePt t="79701" x="6450013" y="2260600"/>
          <p14:tracePt t="79741" x="6450013" y="2257425"/>
          <p14:tracePt t="79807" x="6450013" y="2254250"/>
          <p14:tracePt t="79927" x="6445250" y="2254250"/>
          <p14:tracePt t="79951" x="6442075" y="2254250"/>
          <p14:tracePt t="79975" x="6442075" y="2257425"/>
          <p14:tracePt t="79983" x="6438900" y="2257425"/>
          <p14:tracePt t="80693" x="6434138" y="2257425"/>
          <p14:tracePt t="80699" x="6386513" y="2260600"/>
          <p14:tracePt t="80707" x="6318250" y="2268538"/>
          <p14:tracePt t="80715" x="6232525" y="2279650"/>
          <p14:tracePt t="80723" x="6135688" y="2295525"/>
          <p14:tracePt t="80731" x="6034088" y="2309813"/>
          <p14:tracePt t="80739" x="5918200" y="2324100"/>
          <p14:tracePt t="80749" x="5821363" y="2332038"/>
          <p14:tracePt t="80757" x="5689600" y="2354263"/>
          <p14:tracePt t="80765" x="5559425" y="2373313"/>
          <p14:tracePt t="80773" x="5416550" y="2381250"/>
          <p14:tracePt t="80781" x="5245100" y="2400300"/>
          <p14:tracePt t="80789" x="5038725" y="2417763"/>
          <p14:tracePt t="80796" x="4806950" y="2436813"/>
          <p14:tracePt t="80805" x="4559300" y="2447925"/>
          <p14:tracePt t="80812" x="4297363" y="2459038"/>
          <p14:tracePt t="80821" x="4038600" y="2459038"/>
          <p14:tracePt t="80829" x="3810000" y="2470150"/>
          <p14:tracePt t="80837" x="3611563" y="2470150"/>
          <p14:tracePt t="80845" x="3459163" y="2470150"/>
          <p14:tracePt t="80853" x="3365500" y="2470150"/>
          <p14:tracePt t="80861" x="3305175" y="2466975"/>
          <p14:tracePt t="80869" x="3268663" y="2463800"/>
          <p14:tracePt t="80877" x="3241675" y="2463800"/>
          <p14:tracePt t="80885" x="3227388" y="2455863"/>
          <p14:tracePt t="80893" x="3216275" y="2452688"/>
          <p14:tracePt t="80901" x="3197225" y="2447925"/>
          <p14:tracePt t="80909" x="3186113" y="2444750"/>
          <p14:tracePt t="80917" x="3163888" y="2444750"/>
          <p14:tracePt t="80929" x="3122613" y="2439988"/>
          <p14:tracePt t="80933" x="3092450" y="2433638"/>
          <p14:tracePt t="80941" x="3062288" y="2433638"/>
          <p14:tracePt t="80949" x="3009900" y="2428875"/>
          <p14:tracePt t="80957" x="2976563" y="2428875"/>
          <p14:tracePt t="80965" x="2938463" y="2428875"/>
          <p14:tracePt t="80973" x="2908300" y="2422525"/>
          <p14:tracePt t="80981" x="2886075" y="2422525"/>
          <p14:tracePt t="80989" x="2867025" y="2417763"/>
          <p14:tracePt t="80996" x="2852738" y="2414588"/>
          <p14:tracePt t="81005" x="2833688" y="2414588"/>
          <p14:tracePt t="81012" x="2811463" y="2411413"/>
          <p14:tracePt t="81021" x="2792413" y="2403475"/>
          <p14:tracePt t="81029" x="2754313" y="2400300"/>
          <p14:tracePt t="81039" x="2725738" y="2395538"/>
          <p14:tracePt t="81047" x="2684463" y="2395538"/>
          <p14:tracePt t="81055" x="2638425" y="2387600"/>
          <p14:tracePt t="81063" x="2609850" y="2384425"/>
          <p14:tracePt t="81071" x="2571750" y="2384425"/>
          <p14:tracePt t="81079" x="2544763" y="2384425"/>
          <p14:tracePt t="81087" x="2516188" y="2376488"/>
          <p14:tracePt t="81096" x="2492375" y="2376488"/>
          <p14:tracePt t="81103" x="2474913" y="2373313"/>
          <p14:tracePt t="81111" x="2459038" y="2373313"/>
          <p14:tracePt t="81119" x="2451100" y="2373313"/>
          <p14:tracePt t="81127" x="2444750" y="2370138"/>
          <p14:tracePt t="81135" x="2436813" y="2365375"/>
          <p14:tracePt t="81143" x="2428875" y="2362200"/>
          <p14:tracePt t="81151" x="2414588" y="2359025"/>
          <p14:tracePt t="81159" x="2403475" y="2354263"/>
          <p14:tracePt t="81167" x="2387600" y="2351088"/>
          <p14:tracePt t="81175" x="2373313" y="2347913"/>
          <p14:tracePt t="81183" x="2359025" y="2347913"/>
          <p14:tracePt t="81191" x="2343150" y="2339975"/>
          <p14:tracePt t="81199" x="2328863" y="2339975"/>
          <p14:tracePt t="81207" x="2317750" y="2335213"/>
          <p14:tracePt t="81214" x="2301875" y="2332038"/>
          <p14:tracePt t="81223" x="2290763" y="2328863"/>
          <p14:tracePt t="81231" x="2279650" y="2328863"/>
          <p14:tracePt t="81239" x="2268538" y="2324100"/>
          <p14:tracePt t="81247" x="2260600" y="2320925"/>
          <p14:tracePt t="81255" x="2246313" y="2317750"/>
          <p14:tracePt t="81262" x="2238375" y="2317750"/>
          <p14:tracePt t="81271" x="2227263" y="2309813"/>
          <p14:tracePt t="81279" x="2219325" y="2301875"/>
          <p14:tracePt t="81287" x="2212975" y="2290763"/>
          <p14:tracePt t="81295" x="2197100" y="2282825"/>
          <p14:tracePt t="81303" x="2189163" y="2276475"/>
          <p14:tracePt t="81311" x="2185988" y="2265363"/>
          <p14:tracePt t="81321" x="2182813" y="2257425"/>
          <p14:tracePt t="81329" x="2174875" y="2241550"/>
          <p14:tracePt t="81337" x="2174875" y="2230438"/>
          <p14:tracePt t="81345" x="2174875" y="2219325"/>
          <p14:tracePt t="81353" x="2174875" y="2212975"/>
          <p14:tracePt t="81361" x="2174875" y="2205038"/>
          <p14:tracePt t="81369" x="2178050" y="2197100"/>
          <p14:tracePt t="81377" x="2182813" y="2185988"/>
          <p14:tracePt t="81385" x="2185988" y="2178050"/>
          <p14:tracePt t="81393" x="2189163" y="2163763"/>
          <p14:tracePt t="81401" x="2197100" y="2155825"/>
          <p14:tracePt t="81409" x="2212975" y="2144713"/>
          <p14:tracePt t="81417" x="2224088" y="2130425"/>
          <p14:tracePt t="81425" x="2241550" y="2114550"/>
          <p14:tracePt t="81433" x="2257425" y="2108200"/>
          <p14:tracePt t="81441" x="2276475" y="2092325"/>
          <p14:tracePt t="81449" x="2293938" y="2078038"/>
          <p14:tracePt t="81457" x="2320925" y="2062163"/>
          <p14:tracePt t="81465" x="2354263" y="2047875"/>
          <p14:tracePt t="81473" x="2387600" y="2028825"/>
          <p14:tracePt t="81481" x="2425700" y="2017713"/>
          <p14:tracePt t="81489" x="2486025" y="2006600"/>
          <p14:tracePt t="81497" x="2541588" y="1987550"/>
          <p14:tracePt t="81505" x="2593975" y="1976438"/>
          <p14:tracePt t="81512" x="2654300" y="1973263"/>
          <p14:tracePt t="81521" x="2706688" y="1965325"/>
          <p14:tracePt t="81529" x="2778125" y="1954213"/>
          <p14:tracePt t="81537" x="2836863" y="1946275"/>
          <p14:tracePt t="81545" x="2905125" y="1946275"/>
          <p14:tracePt t="81553" x="2971800" y="1938338"/>
          <p14:tracePt t="81561" x="3032125" y="1927225"/>
          <p14:tracePt t="81569" x="3084513" y="1927225"/>
          <p14:tracePt t="81577" x="3128963" y="1924050"/>
          <p14:tracePt t="81585" x="3163888" y="1916113"/>
          <p14:tracePt t="81593" x="3200400" y="1916113"/>
          <p14:tracePt t="81601" x="3222625" y="1916113"/>
          <p14:tracePt t="81611" x="3252788" y="1916113"/>
          <p14:tracePt t="81619" x="3282950" y="1916113"/>
          <p14:tracePt t="81627" x="3313113" y="1916113"/>
          <p14:tracePt t="81635" x="3346450" y="1920875"/>
          <p14:tracePt t="81643" x="3390900" y="1924050"/>
          <p14:tracePt t="81651" x="3443288" y="1924050"/>
          <p14:tracePt t="81659" x="3511550" y="1931988"/>
          <p14:tracePt t="81667" x="3571875" y="1931988"/>
          <p14:tracePt t="81675" x="3646488" y="1935163"/>
          <p14:tracePt t="81683" x="3698875" y="1943100"/>
          <p14:tracePt t="81691" x="3743325" y="1951038"/>
          <p14:tracePt t="81699" x="3770313" y="1954213"/>
          <p14:tracePt t="81707" x="3792538" y="1957388"/>
          <p14:tracePt t="81715" x="3810000" y="1962150"/>
          <p14:tracePt t="81723" x="3822700" y="1965325"/>
          <p14:tracePt t="81731" x="3836988" y="1976438"/>
          <p14:tracePt t="81739" x="3848100" y="1979613"/>
          <p14:tracePt t="81747" x="3856038" y="1987550"/>
          <p14:tracePt t="81755" x="3867150" y="1998663"/>
          <p14:tracePt t="81763" x="3878263" y="2006600"/>
          <p14:tracePt t="81771" x="3886200" y="2017713"/>
          <p14:tracePt t="81779" x="3892550" y="2028825"/>
          <p14:tracePt t="81787" x="3900488" y="2036763"/>
          <p14:tracePt t="81795" x="3914775" y="2051050"/>
          <p14:tracePt t="81803" x="3927475" y="2062163"/>
          <p14:tracePt t="81811" x="3941763" y="2081213"/>
          <p14:tracePt t="81819" x="3949700" y="2089150"/>
          <p14:tracePt t="81827" x="3956050" y="2100263"/>
          <p14:tracePt t="81835" x="3960813" y="2100263"/>
          <p14:tracePt t="81843" x="3960813" y="2108200"/>
          <p14:tracePt t="81851" x="3960813" y="2114550"/>
          <p14:tracePt t="81859" x="3956050" y="2122488"/>
          <p14:tracePt t="81867" x="3949700" y="2141538"/>
          <p14:tracePt t="81875" x="3938588" y="2152650"/>
          <p14:tracePt t="81883" x="3927475" y="2171700"/>
          <p14:tracePt t="81893" x="3908425" y="2185988"/>
          <p14:tracePt t="81901" x="3886200" y="2208213"/>
          <p14:tracePt t="81909" x="3859213" y="2235200"/>
          <p14:tracePt t="81929" x="3810000" y="2276475"/>
          <p14:tracePt t="81933" x="3792538" y="2298700"/>
          <p14:tracePt t="81941" x="3770313" y="2317750"/>
          <p14:tracePt t="81949" x="3762375" y="2343150"/>
          <p14:tracePt t="81957" x="3751263" y="2362200"/>
          <p14:tracePt t="81965" x="3743325" y="2370138"/>
          <p14:tracePt t="81973" x="3740150" y="2376488"/>
          <p14:tracePt t="81981" x="3735388" y="2384425"/>
          <p14:tracePt t="81989" x="3729038" y="2387600"/>
          <p14:tracePt t="81997" x="3713163" y="2395538"/>
          <p14:tracePt t="82005" x="3702050" y="2406650"/>
          <p14:tracePt t="82013" x="3679825" y="2411413"/>
          <p14:tracePt t="82021" x="3652838" y="2411413"/>
          <p14:tracePt t="82029" x="3616325" y="2411413"/>
          <p14:tracePt t="82037" x="3563938" y="2403475"/>
          <p14:tracePt t="82045" x="3511550" y="2403475"/>
          <p14:tracePt t="82053" x="3443288" y="2403475"/>
          <p14:tracePt t="82061" x="3376613" y="2403475"/>
          <p14:tracePt t="82069" x="3308350" y="2403475"/>
          <p14:tracePt t="82077" x="3238500" y="2403475"/>
          <p14:tracePt t="82085" x="3170238" y="2403475"/>
          <p14:tracePt t="82093" x="3103563" y="2403475"/>
          <p14:tracePt t="82101" x="3043238" y="2403475"/>
          <p14:tracePt t="82109" x="2976563" y="2403475"/>
          <p14:tracePt t="82117" x="2916238" y="2395538"/>
          <p14:tracePt t="82125" x="2855913" y="2395538"/>
          <p14:tracePt t="82133" x="2803525" y="2400300"/>
          <p14:tracePt t="82141" x="2751138" y="2395538"/>
          <p14:tracePt t="82149" x="2698750" y="2395538"/>
          <p14:tracePt t="82157" x="2662238" y="2395538"/>
          <p14:tracePt t="82165" x="2627313" y="2395538"/>
          <p14:tracePt t="82173" x="2597150" y="2395538"/>
          <p14:tracePt t="82183" x="2574925" y="2395538"/>
          <p14:tracePt t="82191" x="2552700" y="2400300"/>
          <p14:tracePt t="82199" x="2544763" y="2403475"/>
          <p14:tracePt t="82207" x="2530475" y="2403475"/>
          <p14:tracePt t="82215" x="2522538" y="2403475"/>
          <p14:tracePt t="82231" x="2516188" y="2406650"/>
          <p14:tracePt t="82239" x="2508250" y="2406650"/>
          <p14:tracePt t="82247" x="2500313" y="2406650"/>
          <p14:tracePt t="82255" x="2492375" y="2406650"/>
          <p14:tracePt t="82263" x="2481263" y="2406650"/>
          <p14:tracePt t="82271" x="2463800" y="2406650"/>
          <p14:tracePt t="82279" x="2451100" y="2406650"/>
          <p14:tracePt t="82287" x="2444750" y="2406650"/>
          <p14:tracePt t="82296" x="2436813" y="2406650"/>
          <p14:tracePt t="82303" x="2433638" y="2406650"/>
          <p14:tracePt t="82327" x="2433638" y="2403475"/>
          <p14:tracePt t="82343" x="2436813" y="2395538"/>
          <p14:tracePt t="82351" x="2451100" y="2392363"/>
          <p14:tracePt t="82359" x="2455863" y="2384425"/>
          <p14:tracePt t="82367" x="2463800" y="2384425"/>
          <p14:tracePt t="82545" x="2455863" y="2384425"/>
          <p14:tracePt t="82553" x="2428875" y="2400300"/>
          <p14:tracePt t="82561" x="2398713" y="2411413"/>
          <p14:tracePt t="82569" x="2365375" y="2417763"/>
          <p14:tracePt t="82577" x="2343150" y="2425700"/>
          <p14:tracePt t="82585" x="2309813" y="2428875"/>
          <p14:tracePt t="82593" x="2279650" y="2436813"/>
          <p14:tracePt t="82601" x="2238375" y="2439988"/>
          <p14:tracePt t="82609" x="2185988" y="2447925"/>
          <p14:tracePt t="82617" x="2125663" y="2447925"/>
          <p14:tracePt t="82625" x="2058988" y="2452688"/>
          <p14:tracePt t="82633" x="1998663" y="2459038"/>
          <p14:tracePt t="82641" x="1954213" y="2459038"/>
          <p14:tracePt t="82649" x="1916113" y="2459038"/>
          <p14:tracePt t="82657" x="1885950" y="2459038"/>
          <p14:tracePt t="82665" x="1863725" y="2459038"/>
          <p14:tracePt t="82673" x="1838325" y="2459038"/>
          <p14:tracePt t="82681" x="1822450" y="2459038"/>
          <p14:tracePt t="82689" x="1800225" y="2459038"/>
          <p14:tracePt t="82697" x="1789113" y="2459038"/>
          <p14:tracePt t="82705" x="1781175" y="2459038"/>
          <p14:tracePt t="82712" x="1774825" y="2459038"/>
          <p14:tracePt t="82721" x="1766888" y="2459038"/>
          <p14:tracePt t="82729" x="1763713" y="2459038"/>
          <p14:tracePt t="82747" x="1758950" y="2459038"/>
          <p14:tracePt t="82795" x="1755775" y="2459038"/>
          <p14:tracePt t="82835" x="1752600" y="2459038"/>
          <p14:tracePt t="82843" x="1752600" y="2463800"/>
          <p14:tracePt t="82851" x="1747838" y="2466975"/>
          <p14:tracePt t="82859" x="1747838" y="2470150"/>
          <p14:tracePt t="82867" x="1744663" y="2470150"/>
          <p14:tracePt t="82875" x="1744663" y="2474913"/>
          <p14:tracePt t="82883" x="1739900" y="2478088"/>
          <p14:tracePt t="82891" x="1736725" y="2481263"/>
          <p14:tracePt t="82907" x="1733550" y="2481263"/>
          <p14:tracePt t="82915" x="1733550" y="2486025"/>
          <p14:tracePt t="82931" x="1733550" y="2489200"/>
          <p14:tracePt t="82939" x="1733550" y="2492375"/>
          <p14:tracePt t="82947" x="1733550" y="2497138"/>
          <p14:tracePt t="82963" x="1733550" y="2500313"/>
          <p14:tracePt t="82971" x="1733550" y="2505075"/>
          <p14:tracePt t="82987" x="1728788" y="2508250"/>
          <p14:tracePt t="82995" x="1728788" y="2516188"/>
          <p14:tracePt t="83003" x="1725613" y="2519363"/>
          <p14:tracePt t="83011" x="1722438" y="2527300"/>
          <p14:tracePt t="83019" x="1717675" y="2530475"/>
          <p14:tracePt t="83027" x="1714500" y="2538413"/>
          <p14:tracePt t="83045" x="1711325" y="2544763"/>
          <p14:tracePt t="83053" x="1706563" y="2552700"/>
          <p14:tracePt t="83061" x="1706563" y="2557463"/>
          <p14:tracePt t="83069" x="1706563" y="2560638"/>
          <p14:tracePt t="83077" x="1706563" y="2563813"/>
          <p14:tracePt t="83085" x="1706563" y="2568575"/>
          <p14:tracePt t="83093" x="1706563" y="2571750"/>
          <p14:tracePt t="83133" x="1706563" y="2574925"/>
          <p14:tracePt t="83181" x="1706563" y="2579688"/>
          <p14:tracePt t="83253" x="1711325" y="2579688"/>
          <p14:tracePt t="83269" x="1714500" y="2579688"/>
          <p14:tracePt t="83277" x="1714500" y="2582863"/>
          <p14:tracePt t="83285" x="1717675" y="2582863"/>
          <p14:tracePt t="83301" x="1722438" y="2582863"/>
          <p14:tracePt t="83317" x="1725613" y="2582863"/>
          <p14:tracePt t="83335" x="1728788" y="2582863"/>
          <p14:tracePt t="83399" x="1728788" y="2586038"/>
          <p14:tracePt t="83407" x="1733550" y="2586038"/>
          <p14:tracePt t="83423" x="1733550" y="2590800"/>
          <p14:tracePt t="83431" x="1736725" y="2590800"/>
          <p14:tracePt t="83439" x="1739900" y="2593975"/>
          <p14:tracePt t="83463" x="1744663" y="2598738"/>
          <p14:tracePt t="83471" x="1747838" y="2598738"/>
          <p14:tracePt t="83479" x="1752600" y="2598738"/>
          <p14:tracePt t="83487" x="1752600" y="2601913"/>
          <p14:tracePt t="83495" x="1755775" y="2601913"/>
          <p14:tracePt t="83511" x="1758950" y="2601913"/>
          <p14:tracePt t="83519" x="1758950" y="2605088"/>
          <p14:tracePt t="83535" x="1763713" y="2609850"/>
          <p14:tracePt t="83543" x="1766888" y="2609850"/>
          <p14:tracePt t="83551" x="1770063" y="2613025"/>
          <p14:tracePt t="83559" x="1778000" y="2616200"/>
          <p14:tracePt t="83567" x="1781175" y="2616200"/>
          <p14:tracePt t="83575" x="1789113" y="2624138"/>
          <p14:tracePt t="83583" x="1797050" y="2624138"/>
          <p14:tracePt t="83593" x="1804988" y="2632075"/>
          <p14:tracePt t="83599" x="1816100" y="2635250"/>
          <p14:tracePt t="83607" x="1819275" y="2638425"/>
          <p14:tracePt t="83617" x="1827213" y="2638425"/>
          <p14:tracePt t="83623" x="1833563" y="2643188"/>
          <p14:tracePt t="83633" x="1838325" y="2646363"/>
          <p14:tracePt t="83649" x="1841500" y="2646363"/>
          <p14:tracePt t="83657" x="1844675" y="2651125"/>
          <p14:tracePt t="83665" x="1857375" y="2654300"/>
          <p14:tracePt t="83673" x="1868488" y="2654300"/>
          <p14:tracePt t="83681" x="1882775" y="2657475"/>
          <p14:tracePt t="83689" x="1898650" y="2657475"/>
          <p14:tracePt t="83697" x="1909763" y="2662238"/>
          <p14:tracePt t="83705" x="1927225" y="2668588"/>
          <p14:tracePt t="83713" x="1946275" y="2673350"/>
          <p14:tracePt t="83721" x="1957388" y="2676525"/>
          <p14:tracePt t="83729" x="1968500" y="2676525"/>
          <p14:tracePt t="83737" x="1979613" y="2679700"/>
          <p14:tracePt t="83745" x="1995488" y="2679700"/>
          <p14:tracePt t="83753" x="2006600" y="2684463"/>
          <p14:tracePt t="83761" x="2017713" y="2687638"/>
          <p14:tracePt t="83769" x="2032000" y="2690813"/>
          <p14:tracePt t="83777" x="2047875" y="2695575"/>
          <p14:tracePt t="83785" x="2058988" y="2698750"/>
          <p14:tracePt t="83793" x="2078038" y="2706688"/>
          <p14:tracePt t="83801" x="2095500" y="2709863"/>
          <p14:tracePt t="83809" x="2119313" y="2714625"/>
          <p14:tracePt t="83817" x="2136775" y="2717800"/>
          <p14:tracePt t="83825" x="2155825" y="2728913"/>
          <p14:tracePt t="83833" x="2171700" y="2732088"/>
          <p14:tracePt t="83841" x="2197100" y="2736850"/>
          <p14:tracePt t="83849" x="2219325" y="2736850"/>
          <p14:tracePt t="83857" x="2230438" y="2740025"/>
          <p14:tracePt t="83865" x="2249488" y="2743200"/>
          <p14:tracePt t="83873" x="2268538" y="2751138"/>
          <p14:tracePt t="83881" x="2279650" y="2751138"/>
          <p14:tracePt t="83891" x="2287588" y="2755900"/>
          <p14:tracePt t="83896" x="2293938" y="2755900"/>
          <p14:tracePt t="83929" x="2298700" y="2755900"/>
          <p14:tracePt t="83947" x="2301875" y="2755900"/>
          <p14:tracePt t="83955" x="2306638" y="2755900"/>
          <p14:tracePt t="83971" x="2309813" y="2755900"/>
          <p14:tracePt t="83979" x="2312988" y="2755900"/>
          <p14:tracePt t="83987" x="2317750" y="2755900"/>
          <p14:tracePt t="83996" x="2324100" y="2759075"/>
          <p14:tracePt t="84011" x="2328863" y="2759075"/>
          <p14:tracePt t="84019" x="2332038" y="2759075"/>
          <p14:tracePt t="84027" x="2335213" y="2759075"/>
          <p14:tracePt t="84035" x="2339975" y="2759075"/>
          <p14:tracePt t="84147" x="2343150" y="2759075"/>
          <p14:tracePt t="84487" x="2343150" y="2762250"/>
          <p14:tracePt t="84495" x="2335213" y="2767013"/>
          <p14:tracePt t="84503" x="2306638" y="2767013"/>
          <p14:tracePt t="84511" x="2268538" y="2773363"/>
          <p14:tracePt t="84519" x="2224088" y="2773363"/>
          <p14:tracePt t="84527" x="2185988" y="2770188"/>
          <p14:tracePt t="84535" x="2141538" y="2770188"/>
          <p14:tracePt t="84543" x="2095500" y="2770188"/>
          <p14:tracePt t="84551" x="2043113" y="2770188"/>
          <p14:tracePt t="84559" x="1998663" y="2770188"/>
          <p14:tracePt t="84567" x="1954213" y="2770188"/>
          <p14:tracePt t="84575" x="1912938" y="2770188"/>
          <p14:tracePt t="84583" x="1874838" y="2773363"/>
          <p14:tracePt t="84591" x="1852613" y="2773363"/>
          <p14:tracePt t="84599" x="1833563" y="2773363"/>
          <p14:tracePt t="84607" x="1830388" y="2773363"/>
          <p14:tracePt t="84623" x="1827213" y="2773363"/>
          <p14:tracePt t="84631" x="1827213" y="2778125"/>
          <p14:tracePt t="84655" x="1827213" y="2781300"/>
          <p14:tracePt t="84663" x="1827213" y="2784475"/>
          <p14:tracePt t="84671" x="1827213" y="2789238"/>
          <p14:tracePt t="84679" x="1827213" y="2792413"/>
          <p14:tracePt t="84687" x="1827213" y="2795588"/>
          <p14:tracePt t="84703" x="1830388" y="2795588"/>
          <p14:tracePt t="84793" x="1827213" y="2795588"/>
          <p14:tracePt t="84801" x="1816100" y="2792413"/>
          <p14:tracePt t="84809" x="1804988" y="2778125"/>
          <p14:tracePt t="84817" x="1792288" y="2767013"/>
          <p14:tracePt t="84825" x="1766888" y="2751138"/>
          <p14:tracePt t="84833" x="1752600" y="2736850"/>
          <p14:tracePt t="84841" x="1725613" y="2714625"/>
          <p14:tracePt t="84849" x="1703388" y="2695575"/>
          <p14:tracePt t="84857" x="1687513" y="2668588"/>
          <p14:tracePt t="84865" x="1673225" y="2635250"/>
          <p14:tracePt t="84873" x="1654175" y="2593975"/>
          <p14:tracePt t="84881" x="1639888" y="2557463"/>
          <p14:tracePt t="84889" x="1612900" y="2516188"/>
          <p14:tracePt t="84897" x="1598613" y="2481263"/>
          <p14:tracePt t="84907" x="1576388" y="2447925"/>
          <p14:tracePt t="84913" x="1557338" y="2406650"/>
          <p14:tracePt t="84922" x="1549400" y="2373313"/>
          <p14:tracePt t="84929" x="1538288" y="2343150"/>
          <p14:tracePt t="84937" x="1538288" y="2306638"/>
          <p14:tracePt t="84946" x="1538288" y="2268538"/>
          <p14:tracePt t="84953" x="1538288" y="2227263"/>
          <p14:tracePt t="84961" x="1549400" y="2197100"/>
          <p14:tracePt t="84969" x="1568450" y="2155825"/>
          <p14:tracePt t="84977" x="1582738" y="2130425"/>
          <p14:tracePt t="84985" x="1598613" y="2111375"/>
          <p14:tracePt t="84993" x="1606550" y="2092325"/>
          <p14:tracePt t="85001" x="1612900" y="2078038"/>
          <p14:tracePt t="85009" x="1624013" y="2070100"/>
          <p14:tracePt t="85017" x="1635125" y="2066925"/>
          <p14:tracePt t="85025" x="1643063" y="2062163"/>
          <p14:tracePt t="85035" x="1647825" y="2062163"/>
          <p14:tracePt t="85049" x="1651000" y="2066925"/>
          <p14:tracePt t="85059" x="1651000" y="2070100"/>
          <p14:tracePt t="85067" x="1651000" y="2078038"/>
          <p14:tracePt t="85075" x="1654175" y="2092325"/>
          <p14:tracePt t="85083" x="1662113" y="2103438"/>
          <p14:tracePt t="85091" x="1673225" y="2119313"/>
          <p14:tracePt t="85099" x="1703388" y="2141538"/>
          <p14:tracePt t="85107" x="1744663" y="2163763"/>
          <p14:tracePt t="85115" x="1778000" y="2185988"/>
          <p14:tracePt t="85123" x="1808163" y="2201863"/>
          <p14:tracePt t="85131" x="1849438" y="2219325"/>
          <p14:tracePt t="85139" x="1874838" y="2235200"/>
          <p14:tracePt t="85147" x="1909763" y="2257425"/>
          <p14:tracePt t="85155" x="1943100" y="2276475"/>
          <p14:tracePt t="85163" x="1968500" y="2295525"/>
          <p14:tracePt t="85171" x="1987550" y="2309813"/>
          <p14:tracePt t="85179" x="2003425" y="2328863"/>
          <p14:tracePt t="85187" x="2025650" y="2359025"/>
          <p14:tracePt t="85196" x="2036763" y="2387600"/>
          <p14:tracePt t="85203" x="2051050" y="2422525"/>
          <p14:tracePt t="85211" x="2066925" y="2478088"/>
          <p14:tracePt t="85219" x="2070100" y="2522538"/>
          <p14:tracePt t="85227" x="2081213" y="2574925"/>
          <p14:tracePt t="85235" x="2089150" y="2627313"/>
          <p14:tracePt t="85243" x="2100263" y="2668588"/>
          <p14:tracePt t="85251" x="2103438" y="2706688"/>
          <p14:tracePt t="85259" x="2103438" y="2736850"/>
          <p14:tracePt t="85267" x="2103438" y="2759075"/>
          <p14:tracePt t="85275" x="2103438" y="2778125"/>
          <p14:tracePt t="85283" x="2103438" y="2789238"/>
          <p14:tracePt t="85291" x="2103438" y="2800350"/>
          <p14:tracePt t="85299" x="2103438" y="2803525"/>
          <p14:tracePt t="85307" x="2103438" y="2808288"/>
          <p14:tracePt t="85315" x="2103438" y="2811463"/>
          <p14:tracePt t="85323" x="2103438" y="2819400"/>
          <p14:tracePt t="85333" x="2103438" y="2822575"/>
          <p14:tracePt t="85339" x="2095500" y="2830513"/>
          <p14:tracePt t="85349" x="2081213" y="2833688"/>
          <p14:tracePt t="85357" x="2070100" y="2836863"/>
          <p14:tracePt t="85366" x="2062163" y="2836863"/>
          <p14:tracePt t="85373" x="2051050" y="2841625"/>
          <p14:tracePt t="85381" x="2039938" y="2841625"/>
          <p14:tracePt t="85389" x="2020888" y="2841625"/>
          <p14:tracePt t="85397" x="2009775" y="2844800"/>
          <p14:tracePt t="85405" x="1998663" y="2844800"/>
          <p14:tracePt t="85413" x="1990725" y="2844800"/>
          <p14:tracePt t="85421" x="1987550" y="2844800"/>
          <p14:tracePt t="85429" x="1984375" y="2844800"/>
          <p14:tracePt t="85437" x="1979613" y="2844800"/>
          <p14:tracePt t="85445" x="1976438" y="2844800"/>
          <p14:tracePt t="85461" x="1973263" y="2844800"/>
          <p14:tracePt t="85695" x="1973263" y="2841625"/>
          <p14:tracePt t="85727" x="1976438" y="2836863"/>
          <p14:tracePt t="85735" x="1979613" y="2836863"/>
          <p14:tracePt t="85759" x="1984375" y="2836863"/>
          <p14:tracePt t="85815" x="1984375" y="2833688"/>
          <p14:tracePt t="85831" x="1984375" y="2830513"/>
          <p14:tracePt t="85839" x="1984375" y="2825750"/>
          <p14:tracePt t="85871" x="1987550" y="2822575"/>
          <p14:tracePt t="85929" x="1990725" y="2819400"/>
          <p14:tracePt t="85961" x="1995488" y="2819400"/>
          <p14:tracePt t="85977" x="1998663" y="2819400"/>
          <p14:tracePt t="85985" x="1998663" y="2814638"/>
          <p14:tracePt t="86025" x="2003425" y="2814638"/>
          <p14:tracePt t="86057" x="2006600" y="2814638"/>
          <p14:tracePt t="86073" x="2009775" y="2814638"/>
          <p14:tracePt t="86081" x="2014538" y="2814638"/>
          <p14:tracePt t="86129" x="2017713" y="2814638"/>
          <p14:tracePt t="86137" x="2020888" y="2814638"/>
          <p14:tracePt t="86145" x="2028825" y="2814638"/>
          <p14:tracePt t="86153" x="2032000" y="2814638"/>
          <p14:tracePt t="86161" x="2036763" y="2814638"/>
          <p14:tracePt t="86179" x="2039938" y="2814638"/>
          <p14:tracePt t="86283" x="2039938" y="2819400"/>
          <p14:tracePt t="86307" x="2043113" y="2819400"/>
          <p14:tracePt t="86323" x="2047875" y="2819400"/>
          <p14:tracePt t="86331" x="2051050" y="2819400"/>
          <p14:tracePt t="86339" x="2055813" y="2819400"/>
          <p14:tracePt t="86355" x="2058988" y="2819400"/>
          <p14:tracePt t="86371" x="2062163" y="2819400"/>
          <p14:tracePt t="86403" x="2066925" y="2819400"/>
          <p14:tracePt t="86411" x="2070100" y="2819400"/>
          <p14:tracePt t="86427" x="2073275" y="2819400"/>
          <p14:tracePt t="86435" x="2078038" y="2819400"/>
          <p14:tracePt t="86443" x="2081213" y="2819400"/>
          <p14:tracePt t="86549" x="2084388" y="2819400"/>
          <p14:tracePt t="86565" x="2089150" y="2819400"/>
          <p14:tracePt t="86573" x="2092325" y="2819400"/>
          <p14:tracePt t="86581" x="2100263" y="2819400"/>
          <p14:tracePt t="86589" x="2108200" y="2819400"/>
          <p14:tracePt t="86597" x="2119313" y="2819400"/>
          <p14:tracePt t="86605" x="2125663" y="2819400"/>
          <p14:tracePt t="86613" x="2133600" y="2819400"/>
          <p14:tracePt t="86621" x="2136775" y="2819400"/>
          <p14:tracePt t="86629" x="2141538" y="2819400"/>
          <p14:tracePt t="86637" x="2141538" y="2814638"/>
          <p14:tracePt t="86669" x="2144713" y="2814638"/>
          <p14:tracePt t="86709" x="2147888" y="2814638"/>
          <p14:tracePt t="86717" x="2152650" y="2814638"/>
          <p14:tracePt t="86733" x="2160588" y="2814638"/>
          <p14:tracePt t="86741" x="2163763" y="2814638"/>
          <p14:tracePt t="86749" x="2166938" y="2814638"/>
          <p14:tracePt t="86799" x="2171700" y="2814638"/>
          <p14:tracePt t="87000" x="2174875" y="2814638"/>
          <p14:tracePt t="87015" x="2178050" y="2814638"/>
          <p14:tracePt t="87031" x="2182813" y="2814638"/>
          <p14:tracePt t="87105" x="2182813" y="2811463"/>
          <p14:tracePt t="87113" x="2182813" y="2808288"/>
          <p14:tracePt t="87121" x="2182813" y="2803525"/>
          <p14:tracePt t="87129" x="2182813" y="2800350"/>
          <p14:tracePt t="87137" x="2182813" y="2792413"/>
          <p14:tracePt t="87145" x="2182813" y="2789238"/>
          <p14:tracePt t="87161" x="2182813" y="2784475"/>
          <p14:tracePt t="87169" x="2182813" y="2781300"/>
          <p14:tracePt t="92849" x="2182813" y="2784475"/>
          <p14:tracePt t="92857" x="2171700" y="2792413"/>
          <p14:tracePt t="92866" x="2160588" y="2800350"/>
          <p14:tracePt t="92873" x="2155825" y="2808288"/>
          <p14:tracePt t="92881" x="2147888" y="2808288"/>
          <p14:tracePt t="92889" x="2147888" y="2811463"/>
          <p14:tracePt t="92897" x="2144713" y="2814638"/>
          <p14:tracePt t="92913" x="2141538" y="2819400"/>
          <p14:tracePt t="92922" x="2141538" y="2822575"/>
          <p14:tracePt t="92929" x="2141538" y="2825750"/>
          <p14:tracePt t="92937" x="2141538" y="2830513"/>
          <p14:tracePt t="92946" x="2141538" y="2833688"/>
          <p14:tracePt t="92953" x="2141538" y="2836863"/>
          <p14:tracePt t="92977" x="2141538" y="2841625"/>
          <p14:tracePt t="92993" x="2141538" y="2844800"/>
          <p14:tracePt t="93019" x="2141538" y="2847975"/>
          <p14:tracePt t="93067" x="2141538" y="2852738"/>
          <p14:tracePt t="93115" x="2141538" y="2855913"/>
          <p14:tracePt t="93139" x="2141538" y="2863850"/>
          <p14:tracePt t="93147" x="2141538" y="2867025"/>
          <p14:tracePt t="93155" x="2141538" y="2871788"/>
          <p14:tracePt t="93163" x="2141538" y="2874963"/>
          <p14:tracePt t="93171" x="2141538" y="2878138"/>
          <p14:tracePt t="93196" x="2141538" y="2886075"/>
          <p14:tracePt t="93203" x="2136775" y="2886075"/>
          <p14:tracePt t="93219" x="2136775" y="2889250"/>
          <p14:tracePt t="93235" x="2133600" y="2894013"/>
          <p14:tracePt t="93243" x="2133600" y="2897188"/>
          <p14:tracePt t="93251" x="2133600" y="2901950"/>
          <p14:tracePt t="93259" x="2130425" y="2905125"/>
          <p14:tracePt t="93267" x="2130425" y="2908300"/>
          <p14:tracePt t="93275" x="2125663" y="2916238"/>
          <p14:tracePt t="93283" x="2125663" y="2919413"/>
          <p14:tracePt t="93291" x="2122488" y="2927350"/>
          <p14:tracePt t="93299" x="2119313" y="2930525"/>
          <p14:tracePt t="93307" x="2119313" y="2935288"/>
          <p14:tracePt t="93315" x="2114550" y="2938463"/>
          <p14:tracePt t="93323" x="2114550" y="2941638"/>
          <p14:tracePt t="93339" x="2111375" y="2946400"/>
          <p14:tracePt t="93357" x="2111375" y="2949575"/>
          <p14:tracePt t="93365" x="2108200" y="2954338"/>
          <p14:tracePt t="93374" x="2103438" y="2954338"/>
          <p14:tracePt t="93381" x="2103438" y="2957513"/>
          <p14:tracePt t="93389" x="2103438" y="2960688"/>
          <p14:tracePt t="93397" x="2100263" y="2960688"/>
          <p14:tracePt t="93405" x="2100263" y="2965450"/>
          <p14:tracePt t="93437" x="2100263" y="2968625"/>
          <p14:tracePt t="93453" x="2100263" y="2971800"/>
          <p14:tracePt t="93461" x="2095500" y="2976563"/>
          <p14:tracePt t="93469" x="2095500" y="2979738"/>
          <p14:tracePt t="93477" x="2095500" y="2987675"/>
          <p14:tracePt t="93485" x="2095500" y="2994025"/>
          <p14:tracePt t="93493" x="2092325" y="3001963"/>
          <p14:tracePt t="93501" x="2089150" y="3009900"/>
          <p14:tracePt t="93509" x="2089150" y="3017838"/>
          <p14:tracePt t="93517" x="2089150" y="3024188"/>
          <p14:tracePt t="93525" x="2084388" y="3032125"/>
          <p14:tracePt t="93541" x="2081213" y="3035300"/>
          <p14:tracePt t="93549" x="2081213" y="3043238"/>
          <p14:tracePt t="93557" x="2078038" y="3043238"/>
          <p14:tracePt t="93565" x="2078038" y="3046413"/>
          <p14:tracePt t="93573" x="2078038" y="3051175"/>
          <p14:tracePt t="93581" x="2078038" y="3059113"/>
          <p14:tracePt t="93597" x="2078038" y="3070225"/>
          <p14:tracePt t="93605" x="2073275" y="3076575"/>
          <p14:tracePt t="93613" x="2073275" y="3084513"/>
          <p14:tracePt t="93621" x="2073275" y="3087688"/>
          <p14:tracePt t="93629" x="2073275" y="3095625"/>
          <p14:tracePt t="93639" x="2073275" y="3098800"/>
          <p14:tracePt t="93647" x="2073275" y="3103563"/>
          <p14:tracePt t="93655" x="2073275" y="3111500"/>
          <p14:tracePt t="93663" x="2073275" y="3114675"/>
          <p14:tracePt t="93672" x="2070100" y="3117850"/>
          <p14:tracePt t="93679" x="2066925" y="3122613"/>
          <p14:tracePt t="93687" x="2066925" y="3128963"/>
          <p14:tracePt t="93696" x="2062163" y="3136900"/>
          <p14:tracePt t="93703" x="2055813" y="3144838"/>
          <p14:tracePt t="93711" x="2051050" y="3152775"/>
          <p14:tracePt t="93719" x="2047875" y="3159125"/>
          <p14:tracePt t="93727" x="2043113" y="3163888"/>
          <p14:tracePt t="93735" x="2039938" y="3170238"/>
          <p14:tracePt t="93743" x="2039938" y="3175000"/>
          <p14:tracePt t="93751" x="2036763" y="3181350"/>
          <p14:tracePt t="93759" x="2032000" y="3186113"/>
          <p14:tracePt t="93775" x="2032000" y="3189288"/>
          <p14:tracePt t="93783" x="2028825" y="3192463"/>
          <p14:tracePt t="93791" x="2025650" y="3197225"/>
          <p14:tracePt t="93799" x="2025650" y="3205163"/>
          <p14:tracePt t="93807" x="2020888" y="3208338"/>
          <p14:tracePt t="93823" x="2017713" y="3211513"/>
          <p14:tracePt t="93839" x="2017713" y="3216275"/>
          <p14:tracePt t="93847" x="2017713" y="3219450"/>
          <p14:tracePt t="93855" x="2017713" y="3222625"/>
          <p14:tracePt t="93863" x="2017713" y="3230563"/>
          <p14:tracePt t="93872" x="2017713" y="3233738"/>
          <p14:tracePt t="93879" x="2017713" y="3238500"/>
          <p14:tracePt t="93887" x="2017713" y="3241675"/>
          <p14:tracePt t="93895" x="2017713" y="3244850"/>
          <p14:tracePt t="93903" x="2017713" y="3249613"/>
          <p14:tracePt t="93911" x="2017713" y="3252788"/>
          <p14:tracePt t="93919" x="2017713" y="3260725"/>
          <p14:tracePt t="93938" x="2017713" y="3263900"/>
          <p14:tracePt t="93946" x="2017713" y="3268663"/>
          <p14:tracePt t="93953" x="2017713" y="3271838"/>
          <p14:tracePt t="93961" x="2017713" y="3279775"/>
          <p14:tracePt t="93969" x="2020888" y="3282950"/>
          <p14:tracePt t="93977" x="2025650" y="3290888"/>
          <p14:tracePt t="93985" x="2032000" y="3294063"/>
          <p14:tracePt t="93993" x="2036763" y="3297238"/>
          <p14:tracePt t="94001" x="2039938" y="3297238"/>
          <p14:tracePt t="94046" x="2047875" y="3302000"/>
          <p14:tracePt t="94049" x="2051050" y="3305175"/>
          <p14:tracePt t="94057" x="2055813" y="3309938"/>
          <p14:tracePt t="94065" x="2062163" y="3309938"/>
          <p14:tracePt t="94073" x="2066925" y="3309938"/>
          <p14:tracePt t="94081" x="2073275" y="3309938"/>
          <p14:tracePt t="94089" x="2084388" y="3309938"/>
          <p14:tracePt t="94097" x="2092325" y="3309938"/>
          <p14:tracePt t="94105" x="2103438" y="3309938"/>
          <p14:tracePt t="94113" x="2111375" y="3309938"/>
          <p14:tracePt t="94121" x="2119313" y="3309938"/>
          <p14:tracePt t="94129" x="2122488" y="3309938"/>
          <p14:tracePt t="94137" x="2125663" y="3309938"/>
          <p14:tracePt t="94153" x="2130425" y="3309938"/>
          <p14:tracePt t="94268" x="2133600" y="3309938"/>
          <p14:tracePt t="94291" x="2133600" y="3305175"/>
          <p14:tracePt t="94299" x="2136775" y="3305175"/>
          <p14:tracePt t="94323" x="2141538" y="3305175"/>
          <p14:tracePt t="94331" x="2141538" y="3302000"/>
          <p14:tracePt t="94339" x="2144713" y="3302000"/>
          <p14:tracePt t="94355" x="2144713" y="3297238"/>
          <p14:tracePt t="94371" x="2152650" y="3294063"/>
          <p14:tracePt t="94379" x="2160588" y="3294063"/>
          <p14:tracePt t="94387" x="2166938" y="3290888"/>
          <p14:tracePt t="94395" x="2182813" y="3290888"/>
          <p14:tracePt t="94403" x="2189163" y="3286125"/>
          <p14:tracePt t="94411" x="2201863" y="3286125"/>
          <p14:tracePt t="94419" x="2208213" y="3286125"/>
          <p14:tracePt t="94427" x="2208213" y="3282950"/>
          <p14:tracePt t="94436" x="2212975" y="3282950"/>
          <p14:tracePt t="94467" x="2216150" y="3282950"/>
          <p14:tracePt t="94475" x="2219325" y="3282950"/>
          <p14:tracePt t="94483" x="2227263" y="3282950"/>
          <p14:tracePt t="94493" x="2235200" y="3282950"/>
          <p14:tracePt t="94501" x="2241550" y="3282950"/>
          <p14:tracePt t="94509" x="2249488" y="3282950"/>
          <p14:tracePt t="94517" x="2254250" y="3282950"/>
          <p14:tracePt t="94525" x="2257425" y="3282950"/>
          <p14:tracePt t="94533" x="2271713" y="3275013"/>
          <p14:tracePt t="94541" x="2282825" y="3275013"/>
          <p14:tracePt t="94550" x="2293938" y="3271838"/>
          <p14:tracePt t="94557" x="2312988" y="3271838"/>
          <p14:tracePt t="94565" x="2324100" y="3268663"/>
          <p14:tracePt t="94573" x="2335213" y="3268663"/>
          <p14:tracePt t="94581" x="2343150" y="3263900"/>
          <p14:tracePt t="94589" x="2351088" y="3263900"/>
          <p14:tracePt t="94597" x="2359025" y="3260725"/>
          <p14:tracePt t="94605" x="2365375" y="3260725"/>
          <p14:tracePt t="94613" x="2373313" y="3260725"/>
          <p14:tracePt t="94622" x="2381250" y="3260725"/>
          <p14:tracePt t="94629" x="2384425" y="3260725"/>
          <p14:tracePt t="94637" x="2387600" y="3260725"/>
          <p14:tracePt t="94646" x="2392363" y="3260725"/>
          <p14:tracePt t="94685" x="2395538" y="3260725"/>
          <p14:tracePt t="94694" x="2398713" y="3260725"/>
          <p14:tracePt t="94701" x="2406650" y="3260725"/>
          <p14:tracePt t="94709" x="2411413" y="3260725"/>
          <p14:tracePt t="94717" x="2417763" y="3260725"/>
          <p14:tracePt t="94733" x="2422525" y="3260725"/>
          <p14:tracePt t="94823" x="2425700" y="3260725"/>
          <p14:tracePt t="94847" x="2428875" y="3260725"/>
          <p14:tracePt t="94863" x="2433638" y="3260725"/>
          <p14:tracePt t="94871" x="2436813" y="3260725"/>
          <p14:tracePt t="94879" x="2444750" y="3260725"/>
          <p14:tracePt t="94887" x="2447925" y="3260725"/>
          <p14:tracePt t="94896" x="2463800" y="3260725"/>
          <p14:tracePt t="94903" x="2474913" y="3260725"/>
          <p14:tracePt t="94913" x="2486025" y="3260725"/>
          <p14:tracePt t="94919" x="2497138" y="3260725"/>
          <p14:tracePt t="94927" x="2511425" y="3260725"/>
          <p14:tracePt t="94935" x="2527300" y="3260725"/>
          <p14:tracePt t="94943" x="2549525" y="3260725"/>
          <p14:tracePt t="94951" x="2579688" y="3260725"/>
          <p14:tracePt t="94959" x="2609850" y="3260725"/>
          <p14:tracePt t="94967" x="2646363" y="3260725"/>
          <p14:tracePt t="94975" x="2690813" y="3260725"/>
          <p14:tracePt t="94983" x="2732088" y="3260725"/>
          <p14:tracePt t="94991" x="2778125" y="3252788"/>
          <p14:tracePt t="94999" x="2814638" y="3252788"/>
          <p14:tracePt t="95007" x="2844800" y="3252788"/>
          <p14:tracePt t="95016" x="2882900" y="3252788"/>
          <p14:tracePt t="95023" x="2913063" y="3252788"/>
          <p14:tracePt t="95031" x="2935288" y="3252788"/>
          <p14:tracePt t="95039" x="2960688" y="3257550"/>
          <p14:tracePt t="95047" x="2971800" y="3257550"/>
          <p14:tracePt t="95055" x="2979738" y="3260725"/>
          <p14:tracePt t="95233" x="2968625" y="3257550"/>
          <p14:tracePt t="95241" x="2968625" y="3252788"/>
          <p14:tracePt t="95265" x="2968625" y="3249613"/>
          <p14:tracePt t="95273" x="2971800" y="3249613"/>
          <p14:tracePt t="95282" x="2982913" y="3249613"/>
          <p14:tracePt t="95289" x="3005138" y="3249613"/>
          <p14:tracePt t="95297" x="3032125" y="3252788"/>
          <p14:tracePt t="95305" x="3062288" y="3257550"/>
          <p14:tracePt t="95313" x="3098800" y="3257550"/>
          <p14:tracePt t="95321" x="3136900" y="3257550"/>
          <p14:tracePt t="95329" x="3192463" y="3252788"/>
          <p14:tracePt t="95337" x="3252788" y="3252788"/>
          <p14:tracePt t="95346" x="3316288" y="3252788"/>
          <p14:tracePt t="95353" x="3376613" y="3252788"/>
          <p14:tracePt t="95363" x="3443288" y="3252788"/>
          <p14:tracePt t="95371" x="3495675" y="3257550"/>
          <p14:tracePt t="95380" x="3548063" y="3257550"/>
          <p14:tracePt t="95387" x="3597275" y="3260725"/>
          <p14:tracePt t="95396" x="3649663" y="3268663"/>
          <p14:tracePt t="95403" x="3694113" y="3275013"/>
          <p14:tracePt t="95411" x="3746500" y="3275013"/>
          <p14:tracePt t="95420" x="3814763" y="3279775"/>
          <p14:tracePt t="95427" x="3875088" y="3279775"/>
          <p14:tracePt t="95435" x="3927475" y="3279775"/>
          <p14:tracePt t="95443" x="3979863" y="3279775"/>
          <p14:tracePt t="95451" x="4016375" y="3279775"/>
          <p14:tracePt t="95459" x="4057650" y="3271838"/>
          <p14:tracePt t="95467" x="4087813" y="3268663"/>
          <p14:tracePt t="95475" x="4110038" y="3268663"/>
          <p14:tracePt t="95483" x="4129088" y="3263900"/>
          <p14:tracePt t="95491" x="4140200" y="3263900"/>
          <p14:tracePt t="95499" x="4148138" y="3263900"/>
          <p14:tracePt t="95507" x="4151313" y="3263900"/>
          <p14:tracePt t="95701" x="4143375" y="3260725"/>
          <p14:tracePt t="95725" x="4148138" y="3260725"/>
          <p14:tracePt t="95733" x="4159250" y="3260725"/>
          <p14:tracePt t="95741" x="4189413" y="3260725"/>
          <p14:tracePt t="95750" x="4225925" y="3260725"/>
          <p14:tracePt t="95757" x="4256088" y="3260725"/>
          <p14:tracePt t="95765" x="4294188" y="3268663"/>
          <p14:tracePt t="95773" x="4330700" y="3268663"/>
          <p14:tracePt t="95781" x="4364038" y="3263900"/>
          <p14:tracePt t="95789" x="4416425" y="3260725"/>
          <p14:tracePt t="95797" x="4468813" y="3260725"/>
          <p14:tracePt t="95805" x="4529138" y="3252788"/>
          <p14:tracePt t="95813" x="4573588" y="3244850"/>
          <p14:tracePt t="95821" x="4625975" y="3241675"/>
          <p14:tracePt t="95829" x="4672013" y="3241675"/>
          <p14:tracePt t="95837" x="4705350" y="3233738"/>
          <p14:tracePt t="95845" x="4727575" y="3233738"/>
          <p14:tracePt t="95853" x="4738688" y="3233738"/>
          <p14:tracePt t="95861" x="4749800" y="3233738"/>
          <p14:tracePt t="95869" x="4765675" y="3233738"/>
          <p14:tracePt t="95886" x="4768850" y="3233738"/>
          <p14:tracePt t="95893" x="4772025" y="3233738"/>
          <p14:tracePt t="95918" x="4765675" y="3233738"/>
          <p14:tracePt t="95925" x="4754563" y="3233738"/>
          <p14:tracePt t="95935" x="4732338" y="3230563"/>
          <p14:tracePt t="95943" x="4719638" y="3227388"/>
          <p14:tracePt t="95951" x="4713288" y="3227388"/>
          <p14:tracePt t="95959" x="4708525" y="3222625"/>
          <p14:tracePt t="96079" x="4705350" y="3222625"/>
          <p14:tracePt t="96104" x="4713288" y="3222625"/>
          <p14:tracePt t="96111" x="4754563" y="3233738"/>
          <p14:tracePt t="96119" x="4813300" y="3233738"/>
          <p14:tracePt t="96127" x="4889500" y="3233738"/>
          <p14:tracePt t="96136" x="4956175" y="3233738"/>
          <p14:tracePt t="96143" x="5019675" y="3233738"/>
          <p14:tracePt t="96151" x="5080000" y="3233738"/>
          <p14:tracePt t="96179" x="5210175" y="3233738"/>
          <p14:tracePt t="96183" x="5248275" y="3230563"/>
          <p14:tracePt t="96191" x="5270500" y="3230563"/>
          <p14:tracePt t="96200" x="5297488" y="3233738"/>
          <p14:tracePt t="96209" x="5300663" y="3233738"/>
          <p14:tracePt t="96217" x="5311775" y="3238500"/>
          <p14:tracePt t="96223" x="5311775" y="3241675"/>
          <p14:tracePt t="96241" x="5311775" y="3244850"/>
          <p14:tracePt t="96265" x="5314950" y="3249613"/>
          <p14:tracePt t="96273" x="5314950" y="3252788"/>
          <p14:tracePt t="96282" x="5314950" y="3257550"/>
          <p14:tracePt t="96297" x="5314950" y="3260725"/>
          <p14:tracePt t="96345" x="5314950" y="3263900"/>
          <p14:tracePt t="97684" x="5311775" y="3268663"/>
          <p14:tracePt t="97691" x="5308600" y="3271838"/>
          <p14:tracePt t="97884" x="5303838" y="3271838"/>
          <p14:tracePt t="97891" x="5297488" y="3275013"/>
          <p14:tracePt t="97899" x="5284788" y="3275013"/>
          <p14:tracePt t="97908" x="5273675" y="3275013"/>
          <p14:tracePt t="97915" x="5256213" y="3279775"/>
          <p14:tracePt t="97923" x="5226050" y="3286125"/>
          <p14:tracePt t="97931" x="5199063" y="3290888"/>
          <p14:tracePt t="97941" x="5176838" y="3294063"/>
          <p14:tracePt t="97950" x="5143500" y="3302000"/>
          <p14:tracePt t="97957" x="5105400" y="3305175"/>
          <p14:tracePt t="97966" x="5068888" y="3313113"/>
          <p14:tracePt t="97973" x="5011738" y="3316288"/>
          <p14:tracePt t="97981" x="4937125" y="3332163"/>
          <p14:tracePt t="97989" x="4862513" y="3335338"/>
          <p14:tracePt t="97997" x="4779963" y="3343275"/>
          <p14:tracePt t="98005" x="4675188" y="3357563"/>
          <p14:tracePt t="98013" x="4581525" y="3357563"/>
          <p14:tracePt t="98021" x="4457700" y="3365500"/>
          <p14:tracePt t="98029" x="4364038" y="3365500"/>
          <p14:tracePt t="98037" x="4270375" y="3365500"/>
          <p14:tracePt t="98046" x="4189413" y="3365500"/>
          <p14:tracePt t="98053" x="4143375" y="3362325"/>
          <p14:tracePt t="98061" x="4117975" y="3346450"/>
          <p14:tracePt t="98069" x="4113213" y="3335338"/>
          <p14:tracePt t="98077" x="4125913" y="3309938"/>
          <p14:tracePt t="98085" x="4173538" y="3268663"/>
          <p14:tracePt t="98093" x="4222750" y="3238500"/>
          <p14:tracePt t="98101" x="4256088" y="3208338"/>
          <p14:tracePt t="98109" x="4283075" y="3192463"/>
          <p14:tracePt t="98117" x="4294188" y="3178175"/>
          <p14:tracePt t="98125" x="4308475" y="3175000"/>
          <p14:tracePt t="98133" x="4311650" y="3170238"/>
          <p14:tracePt t="98296" x="4308475" y="3170238"/>
          <p14:tracePt t="98303" x="4267200" y="3170238"/>
          <p14:tracePt t="98311" x="4222750" y="3175000"/>
          <p14:tracePt t="98319" x="4151313" y="3186113"/>
          <p14:tracePt t="98327" x="4084638" y="3200400"/>
          <p14:tracePt t="98335" x="4016375" y="3211513"/>
          <p14:tracePt t="98343" x="3930650" y="3222625"/>
          <p14:tracePt t="98351" x="3856038" y="3230563"/>
          <p14:tracePt t="98359" x="3773488" y="3244850"/>
          <p14:tracePt t="98367" x="3698875" y="3244850"/>
          <p14:tracePt t="98375" x="3624263" y="3249613"/>
          <p14:tracePt t="98383" x="3522663" y="3249613"/>
          <p14:tracePt t="98391" x="3448050" y="3263900"/>
          <p14:tracePt t="98400" x="3343275" y="3268663"/>
          <p14:tracePt t="98407" x="3244850" y="3275013"/>
          <p14:tracePt t="98416" x="3163888" y="3275013"/>
          <p14:tracePt t="98424" x="3070225" y="3282950"/>
          <p14:tracePt t="98431" x="2990850" y="3290888"/>
          <p14:tracePt t="98439" x="2908300" y="3290888"/>
          <p14:tracePt t="98447" x="2833688" y="3294063"/>
          <p14:tracePt t="98456" x="2781300" y="3302000"/>
          <p14:tracePt t="98463" x="2740025" y="3305175"/>
          <p14:tracePt t="98471" x="2709863" y="3305175"/>
          <p14:tracePt t="98480" x="2687638" y="3313113"/>
          <p14:tracePt t="98487" x="2673350" y="3316288"/>
          <p14:tracePt t="98496" x="2662238" y="3321050"/>
          <p14:tracePt t="98505" x="2649538" y="3324225"/>
          <p14:tracePt t="98513" x="2643188" y="3324225"/>
          <p14:tracePt t="98521" x="2627313" y="3332163"/>
          <p14:tracePt t="98529" x="2616200" y="3335338"/>
          <p14:tracePt t="98537" x="2609850" y="3335338"/>
          <p14:tracePt t="98546" x="2605088" y="3338513"/>
          <p14:tracePt t="98553" x="2601913" y="3343275"/>
          <p14:tracePt t="98561" x="2597150" y="3346450"/>
          <p14:tracePt t="98569" x="2590800" y="3346450"/>
          <p14:tracePt t="98577" x="2582863" y="3349625"/>
          <p14:tracePt t="98585" x="2574925" y="3354388"/>
          <p14:tracePt t="98593" x="2568575" y="3357563"/>
          <p14:tracePt t="98601" x="2552700" y="3362325"/>
          <p14:tracePt t="98609" x="2544763" y="3365500"/>
          <p14:tracePt t="98617" x="2533650" y="3368675"/>
          <p14:tracePt t="98625" x="2527300" y="3376613"/>
          <p14:tracePt t="98633" x="2516188" y="3387725"/>
          <p14:tracePt t="98641" x="2500313" y="3398838"/>
          <p14:tracePt t="98650" x="2489200" y="3406775"/>
          <p14:tracePt t="98657" x="2474913" y="3417888"/>
          <p14:tracePt t="98666" x="2451100" y="3421063"/>
          <p14:tracePt t="98673" x="2425700" y="3432175"/>
          <p14:tracePt t="98681" x="2403475" y="3436938"/>
          <p14:tracePt t="98690" x="2376488" y="3440113"/>
          <p14:tracePt t="98697" x="2354263" y="3451225"/>
          <p14:tracePt t="98706" x="2324100" y="3451225"/>
          <p14:tracePt t="98714" x="2290763" y="3455988"/>
          <p14:tracePt t="98721" x="2238375" y="3467100"/>
          <p14:tracePt t="98729" x="2189163" y="3481388"/>
          <p14:tracePt t="98737" x="2136775" y="3492500"/>
          <p14:tracePt t="98746" x="2092325" y="3495675"/>
          <p14:tracePt t="98753" x="2051050" y="3508375"/>
          <p14:tracePt t="98761" x="2020888" y="3514725"/>
          <p14:tracePt t="98769" x="1995488" y="3522663"/>
          <p14:tracePt t="98777" x="1968500" y="3530600"/>
          <p14:tracePt t="98785" x="1946275" y="3536950"/>
          <p14:tracePt t="98795" x="1920875" y="3544888"/>
          <p14:tracePt t="98803" x="1893888" y="3552825"/>
          <p14:tracePt t="98812" x="1874838" y="3563938"/>
          <p14:tracePt t="98819" x="1852613" y="3567113"/>
          <p14:tracePt t="98827" x="1827213" y="3582988"/>
          <p14:tracePt t="98835" x="1808163" y="3594100"/>
          <p14:tracePt t="98843" x="1781175" y="3605213"/>
          <p14:tracePt t="98851" x="1770063" y="3613150"/>
          <p14:tracePt t="98859" x="1744663" y="3627438"/>
          <p14:tracePt t="98867" x="1733550" y="3635375"/>
          <p14:tracePt t="98875" x="1722438" y="3641725"/>
          <p14:tracePt t="98883" x="1706563" y="3657600"/>
          <p14:tracePt t="98891" x="1700213" y="3665538"/>
          <p14:tracePt t="98899" x="1692275" y="3668713"/>
          <p14:tracePt t="98907" x="1684338" y="3676650"/>
          <p14:tracePt t="98916" x="1676400" y="3683000"/>
          <p14:tracePt t="98923" x="1670050" y="3690938"/>
          <p14:tracePt t="98932" x="1658938" y="3698875"/>
          <p14:tracePt t="98939" x="1654175" y="3705225"/>
          <p14:tracePt t="98948" x="1651000" y="3713163"/>
          <p14:tracePt t="98955" x="1647825" y="3724275"/>
          <p14:tracePt t="98963" x="1647825" y="3729038"/>
          <p14:tracePt t="98972" x="1647825" y="3735388"/>
          <p14:tracePt t="98979" x="1647825" y="3743325"/>
          <p14:tracePt t="98987" x="1658938" y="3754438"/>
          <p14:tracePt t="98996" x="1662113" y="3762375"/>
          <p14:tracePt t="99003" x="1670050" y="3765550"/>
          <p14:tracePt t="99019" x="1673225" y="3770313"/>
          <p14:tracePt t="99060" x="1673225" y="3773488"/>
          <p14:tracePt t="99213" x="1673225" y="3776663"/>
          <p14:tracePt t="99237" x="1670050" y="3776663"/>
          <p14:tracePt t="99277" x="1670050" y="3781425"/>
          <p14:tracePt t="99318" x="1670050" y="3784600"/>
          <p14:tracePt t="99326" x="1673225" y="3784600"/>
          <p14:tracePt t="99334" x="1676400" y="3784600"/>
          <p14:tracePt t="99341" x="1684338" y="3784600"/>
          <p14:tracePt t="99350" x="1692275" y="3784600"/>
          <p14:tracePt t="99358" x="1700213" y="3784600"/>
          <p14:tracePt t="99367" x="1714500" y="3784600"/>
          <p14:tracePt t="99375" x="1733550" y="3784600"/>
          <p14:tracePt t="99384" x="1747838" y="3784600"/>
          <p14:tracePt t="99391" x="1770063" y="3784600"/>
          <p14:tracePt t="99399" x="1785938" y="3784600"/>
          <p14:tracePt t="99407" x="1800225" y="3784600"/>
          <p14:tracePt t="99416" x="1811338" y="3784600"/>
          <p14:tracePt t="99424" x="1819275" y="3784600"/>
          <p14:tracePt t="99431" x="1822450" y="3784600"/>
          <p14:tracePt t="99439" x="1827213" y="3784600"/>
          <p14:tracePt t="99447" x="1830388" y="3784600"/>
          <p14:tracePt t="99480" x="1833563" y="3784600"/>
          <p14:tracePt t="99488" x="1838325" y="3784600"/>
          <p14:tracePt t="99495" x="1844675" y="3784600"/>
          <p14:tracePt t="99503" x="1857375" y="3784600"/>
          <p14:tracePt t="99511" x="1874838" y="3784600"/>
          <p14:tracePt t="99519" x="1885950" y="3784600"/>
          <p14:tracePt t="99528" x="1898650" y="3784600"/>
          <p14:tracePt t="99535" x="1912938" y="3784600"/>
          <p14:tracePt t="99551" x="1920875" y="3784600"/>
          <p14:tracePt t="99609" x="1924050" y="3784600"/>
          <p14:tracePt t="99623" x="1931988" y="3784600"/>
          <p14:tracePt t="99631" x="1935163" y="3784600"/>
          <p14:tracePt t="99641" x="1938338" y="3784600"/>
          <p14:tracePt t="99647" x="1943100" y="3784600"/>
          <p14:tracePt t="99657" x="1946275" y="3784600"/>
          <p14:tracePt t="99666" x="1951038" y="3781425"/>
          <p14:tracePt t="99713" x="1954213" y="3781425"/>
          <p14:tracePt t="99729" x="1957388" y="3781425"/>
          <p14:tracePt t="99737" x="1962150" y="3781425"/>
          <p14:tracePt t="99746" x="1965325" y="3781425"/>
          <p14:tracePt t="99770" x="1968500" y="3781425"/>
          <p14:tracePt t="99778" x="1976438" y="3781425"/>
          <p14:tracePt t="99785" x="1979613" y="3781425"/>
          <p14:tracePt t="99793" x="1987550" y="3781425"/>
          <p14:tracePt t="99802" x="1990725" y="3781425"/>
          <p14:tracePt t="99809" x="1995488" y="3781425"/>
          <p14:tracePt t="99818" x="1998663" y="3781425"/>
          <p14:tracePt t="99826" x="2003425" y="3781425"/>
          <p14:tracePt t="99833" x="2006600" y="3781425"/>
          <p14:tracePt t="99844" x="2009775" y="3781425"/>
          <p14:tracePt t="99858" x="2014538" y="3781425"/>
          <p14:tracePt t="99865" x="2017713" y="3776663"/>
          <p14:tracePt t="99897" x="2020888" y="3776663"/>
          <p14:tracePt t="99987" x="2025650" y="3776663"/>
          <p14:tracePt t="101550" x="2025650" y="3773488"/>
          <p14:tracePt t="101558" x="2014538" y="3770313"/>
          <p14:tracePt t="101566" x="2003425" y="3762375"/>
          <p14:tracePt t="101574" x="1984375" y="3762375"/>
          <p14:tracePt t="101581" x="1962150" y="3762375"/>
          <p14:tracePt t="101589" x="1946275" y="3762375"/>
          <p14:tracePt t="101598" x="1935163" y="3754438"/>
          <p14:tracePt t="101605" x="1920875" y="3751263"/>
          <p14:tracePt t="101613" x="1916113" y="3743325"/>
          <p14:tracePt t="101621" x="1912938" y="3740150"/>
          <p14:tracePt t="101629" x="1909763" y="3732213"/>
          <p14:tracePt t="101637" x="1905000" y="3721100"/>
          <p14:tracePt t="101648" x="1905000" y="3705225"/>
          <p14:tracePt t="101653" x="1901825" y="3683000"/>
          <p14:tracePt t="101663" x="1901825" y="3660775"/>
          <p14:tracePt t="101671" x="1901825" y="3646488"/>
          <p14:tracePt t="101680" x="1901825" y="3624263"/>
          <p14:tracePt t="101688" x="1901825" y="3605213"/>
          <p14:tracePt t="101696" x="1905000" y="3586163"/>
          <p14:tracePt t="101703" x="1905000" y="3571875"/>
          <p14:tracePt t="101711" x="1912938" y="3560763"/>
          <p14:tracePt t="101720" x="1912938" y="3544888"/>
          <p14:tracePt t="101728" x="1916113" y="3536950"/>
          <p14:tracePt t="101736" x="1920875" y="3522663"/>
          <p14:tracePt t="101744" x="1924050" y="3508375"/>
          <p14:tracePt t="101751" x="1927225" y="3495675"/>
          <p14:tracePt t="101759" x="1935163" y="3484563"/>
          <p14:tracePt t="101768" x="1943100" y="3470275"/>
          <p14:tracePt t="101776" x="1957388" y="3459163"/>
          <p14:tracePt t="101784" x="1968500" y="3448050"/>
          <p14:tracePt t="101792" x="1984375" y="3436938"/>
          <p14:tracePt t="101799" x="1990725" y="3429000"/>
          <p14:tracePt t="101807" x="1998663" y="3425825"/>
          <p14:tracePt t="101816" x="2006600" y="3421063"/>
          <p14:tracePt t="101824" x="2006600" y="3414713"/>
          <p14:tracePt t="101832" x="2006600" y="3409950"/>
          <p14:tracePt t="101840" x="2009775" y="3406775"/>
          <p14:tracePt t="101855" x="2009775" y="3402013"/>
          <p14:tracePt t="101866" x="2014538" y="3395663"/>
          <p14:tracePt t="101872" x="2014538" y="3390900"/>
          <p14:tracePt t="101880" x="2017713" y="3384550"/>
          <p14:tracePt t="101888" x="2017713" y="3379788"/>
          <p14:tracePt t="101896" x="2017713" y="3376613"/>
          <p14:tracePt t="101903" x="2017713" y="3373438"/>
          <p14:tracePt t="101911" x="2017713" y="3368675"/>
          <p14:tracePt t="101920" x="2017713" y="3365500"/>
          <p14:tracePt t="101927" x="2017713" y="3362325"/>
          <p14:tracePt t="102033" x="2020888" y="3362325"/>
          <p14:tracePt t="102042" x="2028825" y="3362325"/>
          <p14:tracePt t="102050" x="2051050" y="3362325"/>
          <p14:tracePt t="102058" x="2095500" y="3362325"/>
          <p14:tracePt t="102066" x="2144713" y="3365500"/>
          <p14:tracePt t="102074" x="2205038" y="3365500"/>
          <p14:tracePt t="102081" x="2265363" y="3365500"/>
          <p14:tracePt t="102089" x="2328863" y="3365500"/>
          <p14:tracePt t="102097" x="2395538" y="3365500"/>
          <p14:tracePt t="102106" x="2463800" y="3365500"/>
          <p14:tracePt t="102114" x="2530475" y="3365500"/>
          <p14:tracePt t="102122" x="2597150" y="3365500"/>
          <p14:tracePt t="102130" x="2657475" y="3365500"/>
          <p14:tracePt t="102138" x="2725738" y="3365500"/>
          <p14:tracePt t="102146" x="2784475" y="3362325"/>
          <p14:tracePt t="102153" x="2844800" y="3362325"/>
          <p14:tracePt t="102162" x="2882900" y="3362325"/>
          <p14:tracePt t="102170" x="2919413" y="3362325"/>
          <p14:tracePt t="102178" x="2941638" y="3362325"/>
          <p14:tracePt t="102185" x="2960688" y="3362325"/>
          <p14:tracePt t="102194" x="2971800" y="3362325"/>
          <p14:tracePt t="102202" x="2976563" y="3362325"/>
          <p14:tracePt t="102210" x="2979738" y="3362325"/>
          <p14:tracePt t="102218" x="2982913" y="3362325"/>
          <p14:tracePt t="102260" x="2982913" y="3365500"/>
          <p14:tracePt t="102268" x="2979738" y="3368675"/>
          <p14:tracePt t="102276" x="2968625" y="3368675"/>
          <p14:tracePt t="102284" x="2957513" y="3373438"/>
          <p14:tracePt t="102292" x="2946400" y="3376613"/>
          <p14:tracePt t="102300" x="2930525" y="3376613"/>
          <p14:tracePt t="102308" x="2919413" y="3379788"/>
          <p14:tracePt t="102316" x="2913063" y="3379788"/>
          <p14:tracePt t="102324" x="2908300" y="3379788"/>
          <p14:tracePt t="102344" x="2908300" y="3384550"/>
          <p14:tracePt t="102351" x="2905125" y="3384550"/>
          <p14:tracePt t="102376" x="2900363" y="3384550"/>
          <p14:tracePt t="102384" x="2894013" y="3384550"/>
          <p14:tracePt t="102391" x="2874963" y="3384550"/>
          <p14:tracePt t="102400" x="2860675" y="3384550"/>
          <p14:tracePt t="102408" x="2836863" y="3390900"/>
          <p14:tracePt t="102416" x="2806700" y="3390900"/>
          <p14:tracePt t="102424" x="2773363" y="3395663"/>
          <p14:tracePt t="102432" x="2743200" y="3395663"/>
          <p14:tracePt t="102440" x="2714625" y="3398838"/>
          <p14:tracePt t="102447" x="2679700" y="3398838"/>
          <p14:tracePt t="102456" x="2668588" y="3398838"/>
          <p14:tracePt t="102464" x="2657475" y="3398838"/>
          <p14:tracePt t="102471" x="2646363" y="3398838"/>
          <p14:tracePt t="102480" x="2638425" y="3398838"/>
          <p14:tracePt t="102488" x="2632075" y="3398838"/>
          <p14:tracePt t="102496" x="2620963" y="3398838"/>
          <p14:tracePt t="102504" x="2601913" y="3398838"/>
          <p14:tracePt t="102512" x="2586038" y="3398838"/>
          <p14:tracePt t="102522" x="2568575" y="3395663"/>
          <p14:tracePt t="102530" x="2544763" y="3395663"/>
          <p14:tracePt t="102536" x="2516188" y="3395663"/>
          <p14:tracePt t="102545" x="2481263" y="3395663"/>
          <p14:tracePt t="102554" x="2451100" y="3395663"/>
          <p14:tracePt t="102562" x="2422525" y="3402013"/>
          <p14:tracePt t="102570" x="2403475" y="3402013"/>
          <p14:tracePt t="102578" x="2392363" y="3402013"/>
          <p14:tracePt t="102586" x="2381250" y="3402013"/>
          <p14:tracePt t="102594" x="2376488" y="3402013"/>
          <p14:tracePt t="102641" x="2373313" y="3402013"/>
          <p14:tracePt t="102690" x="2370138" y="3402013"/>
          <p14:tracePt t="102753" x="2365375" y="3406775"/>
          <p14:tracePt t="102762" x="2362200" y="3406775"/>
          <p14:tracePt t="102770" x="2359025" y="3409950"/>
          <p14:tracePt t="102778" x="2354263" y="3409950"/>
          <p14:tracePt t="102786" x="2346325" y="3414713"/>
          <p14:tracePt t="102793" x="2339975" y="3414713"/>
          <p14:tracePt t="102812" x="2328863" y="3414713"/>
          <p14:tracePt t="102818" x="2320925" y="3414713"/>
          <p14:tracePt t="102827" x="2306638" y="3421063"/>
          <p14:tracePt t="102836" x="2293938" y="3425825"/>
          <p14:tracePt t="102844" x="2287588" y="3429000"/>
          <p14:tracePt t="102852" x="2282825" y="3432175"/>
          <p14:tracePt t="102859" x="2276475" y="3432175"/>
          <p14:tracePt t="102876" x="2271713" y="3436938"/>
          <p14:tracePt t="102884" x="2271713" y="3440113"/>
          <p14:tracePt t="102892" x="2268538" y="3443288"/>
          <p14:tracePt t="102900" x="2265363" y="3443288"/>
          <p14:tracePt t="102907" x="2257425" y="3448050"/>
          <p14:tracePt t="102946" x="2230438" y="3470275"/>
          <p14:tracePt t="102948" x="2224088" y="3478213"/>
          <p14:tracePt t="102955" x="2219325" y="3484563"/>
          <p14:tracePt t="102963" x="2216150" y="3489325"/>
          <p14:tracePt t="102972" x="2212975" y="3495675"/>
          <p14:tracePt t="102980" x="2208213" y="3503613"/>
          <p14:tracePt t="102988" x="2205038" y="3511550"/>
          <p14:tracePt t="102996" x="2201863" y="3519488"/>
          <p14:tracePt t="103004" x="2201863" y="3522663"/>
          <p14:tracePt t="103012" x="2201863" y="3530600"/>
          <p14:tracePt t="103020" x="2197100" y="3533775"/>
          <p14:tracePt t="103036" x="2197100" y="3536950"/>
          <p14:tracePt t="103052" x="2193925" y="3541713"/>
          <p14:tracePt t="103060" x="2193925" y="3544888"/>
          <p14:tracePt t="103068" x="2193925" y="3548063"/>
          <p14:tracePt t="103076" x="2193925" y="3552825"/>
          <p14:tracePt t="103084" x="2193925" y="3556000"/>
          <p14:tracePt t="103094" x="2193925" y="3563938"/>
          <p14:tracePt t="103102" x="2193925" y="3571875"/>
          <p14:tracePt t="103109" x="2193925" y="3578225"/>
          <p14:tracePt t="103117" x="2189163" y="3586163"/>
          <p14:tracePt t="103126" x="2189163" y="3594100"/>
          <p14:tracePt t="103134" x="2189163" y="3600450"/>
          <p14:tracePt t="103142" x="2185988" y="3608388"/>
          <p14:tracePt t="103150" x="2182813" y="3619500"/>
          <p14:tracePt t="103157" x="2178050" y="3627438"/>
          <p14:tracePt t="103166" x="2178050" y="3635375"/>
          <p14:tracePt t="103174" x="2178050" y="3641725"/>
          <p14:tracePt t="103181" x="2178050" y="3649663"/>
          <p14:tracePt t="103190" x="2178050" y="3657600"/>
          <p14:tracePt t="103197" x="2178050" y="3665538"/>
          <p14:tracePt t="103205" x="2178050" y="3671888"/>
          <p14:tracePt t="103213" x="2178050" y="3679825"/>
          <p14:tracePt t="103222" x="2182813" y="3683000"/>
          <p14:tracePt t="103229" x="2185988" y="3687763"/>
          <p14:tracePt t="103238" x="2185988" y="3690938"/>
          <p14:tracePt t="103245" x="2189163" y="3690938"/>
          <p14:tracePt t="103262" x="2189163" y="3694113"/>
          <p14:tracePt t="103277" x="2189163" y="3698875"/>
          <p14:tracePt t="103294" x="2189163" y="3702050"/>
          <p14:tracePt t="103302" x="2189163" y="3705225"/>
          <p14:tracePt t="103318" x="2185988" y="3709988"/>
          <p14:tracePt t="103326" x="2182813" y="3713163"/>
          <p14:tracePt t="103334" x="2178050" y="3713163"/>
          <p14:tracePt t="103341" x="2171700" y="3713163"/>
          <p14:tracePt t="103350" x="2160588" y="3713163"/>
          <p14:tracePt t="103358" x="2147888" y="3713163"/>
          <p14:tracePt t="103366" x="2136775" y="3713163"/>
          <p14:tracePt t="103374" x="2130425" y="3713163"/>
          <p14:tracePt t="103383" x="2119313" y="3713163"/>
          <p14:tracePt t="103390" x="2111375" y="3713163"/>
          <p14:tracePt t="103400" x="2103438" y="3713163"/>
          <p14:tracePt t="103408" x="2095500" y="3713163"/>
          <p14:tracePt t="103415" x="2089150" y="3713163"/>
          <p14:tracePt t="103424" x="2081213" y="3717925"/>
          <p14:tracePt t="103431" x="2078038" y="3717925"/>
          <p14:tracePt t="103440" x="2073275" y="3717925"/>
          <p14:tracePt t="103447" x="2070100" y="3717925"/>
          <p14:tracePt t="103456" x="2070100" y="3721100"/>
          <p14:tracePt t="103464" x="2066925" y="3724275"/>
          <p14:tracePt t="103471" x="2066925" y="3729038"/>
          <p14:tracePt t="103480" x="2062163" y="3729038"/>
          <p14:tracePt t="103496" x="2062163" y="3732213"/>
          <p14:tracePt t="103503" x="2058988" y="3732213"/>
          <p14:tracePt t="103552" x="2055813" y="3735388"/>
          <p14:tracePt t="103584" x="2055813" y="3740150"/>
          <p14:tracePt t="103658" x="2058988" y="3740150"/>
          <p14:tracePt t="103666" x="2062163" y="3743325"/>
          <p14:tracePt t="103682" x="2070100" y="3746500"/>
          <p14:tracePt t="103690" x="2078038" y="3751263"/>
          <p14:tracePt t="103697" x="2078038" y="3754438"/>
          <p14:tracePt t="103706" x="2081213" y="3754438"/>
          <p14:tracePt t="103713" x="2084388" y="3754438"/>
          <p14:tracePt t="103722" x="2084388" y="3759200"/>
          <p14:tracePt t="103746" x="2089150" y="3762375"/>
          <p14:tracePt t="103826" x="2089150" y="3765550"/>
          <p14:tracePt t="103850" x="2089150" y="3770313"/>
          <p14:tracePt t="103971" x="2089150" y="3773488"/>
          <p14:tracePt t="103988" x="2089150" y="3776663"/>
          <p14:tracePt t="104004" x="2089150" y="3781425"/>
          <p14:tracePt t="104012" x="2084388" y="3784600"/>
          <p14:tracePt t="104036" x="2084388" y="3787775"/>
          <p14:tracePt t="104414" x="2084388" y="3781425"/>
          <p14:tracePt t="104430" x="2089150" y="3781425"/>
          <p14:tracePt t="104536" x="2089150" y="3776663"/>
          <p14:tracePt t="104568" x="2089150" y="3773488"/>
          <p14:tracePt t="105228" x="2084388" y="3773488"/>
          <p14:tracePt t="105244" x="2084388" y="3776663"/>
          <p14:tracePt t="105252" x="2081213" y="3776663"/>
          <p14:tracePt t="105342" x="2081213" y="3781425"/>
          <p14:tracePt t="108476" x="2081213" y="3765550"/>
          <p14:tracePt t="108481" x="2100263" y="3687763"/>
          <p14:tracePt t="108490" x="2130425" y="3594100"/>
          <p14:tracePt t="108497" x="2155825" y="3514725"/>
          <p14:tracePt t="108506" x="2185988" y="3421063"/>
          <p14:tracePt t="108514" x="2260600" y="3373438"/>
          <p14:tracePt t="108522" x="2324100" y="3327400"/>
          <p14:tracePt t="108530" x="2381250" y="3290888"/>
          <p14:tracePt t="108539" x="2428875" y="3260725"/>
          <p14:tracePt t="108548" x="2470150" y="3219450"/>
          <p14:tracePt t="108556" x="2486025" y="3192463"/>
          <p14:tracePt t="108563" x="2492375" y="3159125"/>
          <p14:tracePt t="108572" x="2492375" y="3128963"/>
          <p14:tracePt t="108580" x="2489200" y="3098800"/>
          <p14:tracePt t="108588" x="2474913" y="3065463"/>
          <p14:tracePt t="108596" x="2451100" y="3043238"/>
          <p14:tracePt t="108604" x="2417763" y="3017838"/>
          <p14:tracePt t="108612" x="2398713" y="3001963"/>
          <p14:tracePt t="108620" x="2381250" y="2987675"/>
          <p14:tracePt t="108628" x="2376488" y="2976563"/>
          <p14:tracePt t="108636" x="2376488" y="2968625"/>
          <p14:tracePt t="108644" x="2376488" y="2960688"/>
          <p14:tracePt t="108652" x="2376488" y="2957513"/>
          <p14:tracePt t="108660" x="2376488" y="2954338"/>
          <p14:tracePt t="108692" x="2376488" y="2957513"/>
          <p14:tracePt t="108700" x="2373313" y="2968625"/>
          <p14:tracePt t="108708" x="2359025" y="2979738"/>
          <p14:tracePt t="108716" x="2335213" y="3006725"/>
          <p14:tracePt t="108724" x="2320925" y="3032125"/>
          <p14:tracePt t="108732" x="2298700" y="3065463"/>
          <p14:tracePt t="108740" x="2268538" y="3114675"/>
          <p14:tracePt t="108748" x="2246313" y="3148013"/>
          <p14:tracePt t="108756" x="2224088" y="3189288"/>
          <p14:tracePt t="108763" x="2201863" y="3230563"/>
          <p14:tracePt t="108772" x="2182813" y="3263900"/>
          <p14:tracePt t="108781" x="2174875" y="3290888"/>
          <p14:tracePt t="108788" x="2166938" y="3313113"/>
          <p14:tracePt t="108796" x="2166938" y="3335338"/>
          <p14:tracePt t="108804" x="2166938" y="3362325"/>
          <p14:tracePt t="108811" x="2166938" y="3398838"/>
          <p14:tracePt t="108820" x="2163763" y="3436938"/>
          <p14:tracePt t="108830" x="2163763" y="3467100"/>
          <p14:tracePt t="108838" x="2163763" y="3495675"/>
          <p14:tracePt t="108846" x="2163763" y="3522663"/>
          <p14:tracePt t="108854" x="2163763" y="3544888"/>
          <p14:tracePt t="108862" x="2163763" y="3560763"/>
          <p14:tracePt t="108880" x="2163763" y="3594100"/>
          <p14:tracePt t="108886" x="2163763" y="3608388"/>
          <p14:tracePt t="108894" x="2163763" y="3616325"/>
          <p14:tracePt t="108902" x="2163763" y="3619500"/>
          <p14:tracePt t="108910" x="2163763" y="3624263"/>
          <p14:tracePt t="108918" x="2163763" y="3627438"/>
          <p14:tracePt t="108950" x="2163763" y="3616325"/>
          <p14:tracePt t="108958" x="2163763" y="3605213"/>
          <p14:tracePt t="108966" x="2163763" y="3589338"/>
          <p14:tracePt t="108973" x="2163763" y="3567113"/>
          <p14:tracePt t="108982" x="2163763" y="3544888"/>
          <p14:tracePt t="108990" x="2163763" y="3525838"/>
          <p14:tracePt t="108998" x="2166938" y="3495675"/>
          <p14:tracePt t="109006" x="2185988" y="3462338"/>
          <p14:tracePt t="109014" x="2208213" y="3429000"/>
          <p14:tracePt t="109022" x="2238375" y="3387725"/>
          <p14:tracePt t="109030" x="2279650" y="3335338"/>
          <p14:tracePt t="109038" x="2317750" y="3294063"/>
          <p14:tracePt t="109046" x="2351088" y="3252788"/>
          <p14:tracePt t="109054" x="2387600" y="3211513"/>
          <p14:tracePt t="109062" x="2425700" y="3163888"/>
          <p14:tracePt t="109070" x="2451100" y="3128963"/>
          <p14:tracePt t="109078" x="2470150" y="3095625"/>
          <p14:tracePt t="109086" x="2486025" y="3076575"/>
          <p14:tracePt t="109094" x="2489200" y="3062288"/>
          <p14:tracePt t="109102" x="2492375" y="3054350"/>
          <p14:tracePt t="109112" x="2492375" y="3051175"/>
          <p14:tracePt t="109144" x="2489200" y="3051175"/>
          <p14:tracePt t="109152" x="2486025" y="3062288"/>
          <p14:tracePt t="109160" x="2470150" y="3084513"/>
          <p14:tracePt t="109168" x="2455863" y="3114675"/>
          <p14:tracePt t="109176" x="2444750" y="3148013"/>
          <p14:tracePt t="109184" x="2433638" y="3181350"/>
          <p14:tracePt t="109192" x="2406650" y="3233738"/>
          <p14:tracePt t="109200" x="2392363" y="3290888"/>
          <p14:tracePt t="109208" x="2351088" y="3362325"/>
          <p14:tracePt t="109216" x="2312988" y="3432175"/>
          <p14:tracePt t="109224" x="2271713" y="3495675"/>
          <p14:tracePt t="109232" x="2238375" y="3552825"/>
          <p14:tracePt t="109240" x="2212975" y="3600450"/>
          <p14:tracePt t="109247" x="2189163" y="3635375"/>
          <p14:tracePt t="109256" x="2166938" y="3668713"/>
          <p14:tracePt t="109264" x="2152650" y="3694113"/>
          <p14:tracePt t="109272" x="2141538" y="3713163"/>
          <p14:tracePt t="109280" x="2141538" y="3724275"/>
          <p14:tracePt t="109288" x="2136775" y="3743325"/>
          <p14:tracePt t="109297" x="2133600" y="3754438"/>
          <p14:tracePt t="109304" x="2133600" y="3762375"/>
          <p14:tracePt t="109312" x="2133600" y="3770313"/>
          <p14:tracePt t="109320" x="2133600" y="3773488"/>
          <p14:tracePt t="109384" x="2133600" y="3765550"/>
          <p14:tracePt t="109394" x="2133600" y="3759200"/>
          <p14:tracePt t="109402" x="2133600" y="3740150"/>
          <p14:tracePt t="109410" x="2136775" y="3724275"/>
          <p14:tracePt t="109418" x="2136775" y="3709988"/>
          <p14:tracePt t="109426" x="2147888" y="3687763"/>
          <p14:tracePt t="109434" x="2152650" y="3657600"/>
          <p14:tracePt t="109442" x="2178050" y="3616325"/>
          <p14:tracePt t="109450" x="2201863" y="3567113"/>
          <p14:tracePt t="109458" x="2224088" y="3511550"/>
          <p14:tracePt t="109466" x="2257425" y="3459163"/>
          <p14:tracePt t="109474" x="2279650" y="3409950"/>
          <p14:tracePt t="109482" x="2309813" y="3368675"/>
          <p14:tracePt t="109490" x="2332038" y="3321050"/>
          <p14:tracePt t="109498" x="2354263" y="3286125"/>
          <p14:tracePt t="109506" x="2392363" y="3244850"/>
          <p14:tracePt t="109514" x="2425700" y="3211513"/>
          <p14:tracePt t="109522" x="2459038" y="3181350"/>
          <p14:tracePt t="109530" x="2500313" y="3152775"/>
          <p14:tracePt t="109538" x="2541588" y="3122613"/>
          <p14:tracePt t="109546" x="2574925" y="3098800"/>
          <p14:tracePt t="109554" x="2609850" y="3084513"/>
          <p14:tracePt t="109562" x="2635250" y="3065463"/>
          <p14:tracePt t="109570" x="2649538" y="3059113"/>
          <p14:tracePt t="109578" x="2657475" y="3054350"/>
          <p14:tracePt t="109586" x="2665413" y="3051175"/>
          <p14:tracePt t="109594" x="2668588" y="3046413"/>
          <p14:tracePt t="109756" x="2668588" y="3054350"/>
          <p14:tracePt t="109763" x="2668588" y="3059113"/>
          <p14:tracePt t="109772" x="2665413" y="3062288"/>
          <p14:tracePt t="109780" x="2662238" y="3065463"/>
          <p14:tracePt t="109788" x="2657475" y="3065463"/>
          <p14:tracePt t="109796" x="2649538" y="3073400"/>
          <p14:tracePt t="109804" x="2632075" y="3098800"/>
          <p14:tracePt t="109812" x="2609850" y="3117850"/>
          <p14:tracePt t="109820" x="2582863" y="3148013"/>
          <p14:tracePt t="109828" x="2541588" y="3189288"/>
          <p14:tracePt t="109836" x="2492375" y="3233738"/>
          <p14:tracePt t="109844" x="2436813" y="3282950"/>
          <p14:tracePt t="109852" x="2359025" y="3346450"/>
          <p14:tracePt t="109860" x="2279650" y="3402013"/>
          <p14:tracePt t="109868" x="2216150" y="3448050"/>
          <p14:tracePt t="109876" x="2166938" y="3484563"/>
          <p14:tracePt t="109884" x="2119313" y="3519488"/>
          <p14:tracePt t="109892" x="2095500" y="3548063"/>
          <p14:tracePt t="109900" x="2089150" y="3563938"/>
          <p14:tracePt t="109914" x="2078038" y="3589338"/>
          <p14:tracePt t="109916" x="2070100" y="3608388"/>
          <p14:tracePt t="109924" x="2058988" y="3627438"/>
          <p14:tracePt t="109932" x="2058988" y="3638550"/>
          <p14:tracePt t="109940" x="2058988" y="3652838"/>
          <p14:tracePt t="109948" x="2058988" y="3657600"/>
          <p14:tracePt t="109956" x="2058988" y="3660775"/>
          <p14:tracePt t="109966" x="2058988" y="3665538"/>
          <p14:tracePt t="109990" x="2062163" y="3668713"/>
          <p14:tracePt t="110006" x="2066925" y="3668713"/>
          <p14:tracePt t="110014" x="2073275" y="3668713"/>
          <p14:tracePt t="110022" x="2078038" y="3665538"/>
          <p14:tracePt t="110030" x="2081213" y="3660775"/>
          <p14:tracePt t="110038" x="2089150" y="3657600"/>
          <p14:tracePt t="110046" x="2095500" y="3649663"/>
          <p14:tracePt t="110054" x="2103438" y="3646488"/>
          <p14:tracePt t="110062" x="2103438" y="3638550"/>
          <p14:tracePt t="110078" x="2108200" y="3635375"/>
          <p14:tracePt t="110094" x="2108200" y="3630613"/>
          <p14:tracePt t="110118" x="2111375" y="3630613"/>
          <p14:tracePt t="110126" x="2111375" y="3627438"/>
          <p14:tracePt t="110134" x="2114550" y="3627438"/>
          <p14:tracePt t="110150" x="2119313" y="3627438"/>
          <p14:tracePt t="110166" x="2125663" y="3627438"/>
          <p14:tracePt t="110182" x="2136775" y="3627438"/>
          <p14:tracePt t="110190" x="2152650" y="3624263"/>
          <p14:tracePt t="110198" x="2174875" y="3624263"/>
          <p14:tracePt t="110206" x="2185988" y="3619500"/>
          <p14:tracePt t="110214" x="2197100" y="3619500"/>
          <p14:tracePt t="110222" x="2208213" y="3616325"/>
          <p14:tracePt t="110230" x="2212975" y="3616325"/>
          <p14:tracePt t="110238" x="2219325" y="3613150"/>
          <p14:tracePt t="110246" x="2224088" y="3608388"/>
          <p14:tracePt t="110256" x="2227263" y="3605213"/>
          <p14:tracePt t="110262" x="2230438" y="3600450"/>
          <p14:tracePt t="110272" x="2238375" y="3594100"/>
          <p14:tracePt t="110280" x="2246313" y="3586163"/>
          <p14:tracePt t="110288" x="2257425" y="3575050"/>
          <p14:tracePt t="110296" x="2287588" y="3544888"/>
          <p14:tracePt t="110304" x="2306638" y="3519488"/>
          <p14:tracePt t="110312" x="2335213" y="3492500"/>
          <p14:tracePt t="110320" x="2362200" y="3459163"/>
          <p14:tracePt t="110328" x="2406650" y="3414713"/>
          <p14:tracePt t="110336" x="2433638" y="3379788"/>
          <p14:tracePt t="110344" x="2455863" y="3354388"/>
          <p14:tracePt t="110352" x="2478088" y="3332163"/>
          <p14:tracePt t="110360" x="2486025" y="3324225"/>
          <p14:tracePt t="110384" x="2481263" y="3324225"/>
          <p14:tracePt t="110392" x="2474913" y="3327400"/>
          <p14:tracePt t="110400" x="2466975" y="3332163"/>
          <p14:tracePt t="110408" x="2444750" y="3346450"/>
          <p14:tracePt t="110416" x="2411413" y="3362325"/>
          <p14:tracePt t="110424" x="2376488" y="3384550"/>
          <p14:tracePt t="110432" x="2328863" y="3421063"/>
          <p14:tracePt t="110440" x="2287588" y="3459163"/>
          <p14:tracePt t="110448" x="2241550" y="3489325"/>
          <p14:tracePt t="110456" x="2208213" y="3514725"/>
          <p14:tracePt t="110463" x="2166938" y="3560763"/>
          <p14:tracePt t="110472" x="2141538" y="3586163"/>
          <p14:tracePt t="110480" x="2122488" y="3613150"/>
          <p14:tracePt t="110488" x="2108200" y="3638550"/>
          <p14:tracePt t="110496" x="2103438" y="3657600"/>
          <p14:tracePt t="110504" x="2103438" y="3671888"/>
          <p14:tracePt t="110512" x="2100263" y="3690938"/>
          <p14:tracePt t="110520" x="2100263" y="3698875"/>
          <p14:tracePt t="110528" x="2100263" y="3709988"/>
          <p14:tracePt t="110538" x="2100263" y="3721100"/>
          <p14:tracePt t="110546" x="2100263" y="3735388"/>
          <p14:tracePt t="110554" x="2095500" y="3754438"/>
          <p14:tracePt t="110562" x="2092325" y="3765550"/>
          <p14:tracePt t="110570" x="2089150" y="3781425"/>
          <p14:tracePt t="110578" x="2081213" y="3792538"/>
          <p14:tracePt t="110586" x="2081213" y="3798888"/>
          <p14:tracePt t="110594" x="2078038" y="3811588"/>
          <p14:tracePt t="110602" x="2078038" y="3814763"/>
          <p14:tracePt t="110610" x="2078038" y="3822700"/>
          <p14:tracePt t="110618" x="2078038" y="3825875"/>
          <p14:tracePt t="110626" x="2073275" y="3829050"/>
          <p14:tracePt t="110634" x="2070100" y="3829050"/>
          <p14:tracePt t="110650" x="2070100" y="3833813"/>
          <p14:tracePt t="110658" x="2070100" y="3836988"/>
          <p14:tracePt t="110666" x="2070100" y="3840163"/>
          <p14:tracePt t="110690" x="2066925" y="3840163"/>
          <p14:tracePt t="111004" x="2058988" y="3840163"/>
          <p14:tracePt t="111012" x="2036763" y="3836988"/>
          <p14:tracePt t="111020" x="2014538" y="3836988"/>
          <p14:tracePt t="111028" x="1968500" y="3836988"/>
          <p14:tracePt t="111038" x="1935163" y="3829050"/>
          <p14:tracePt t="111044" x="1905000" y="3825875"/>
          <p14:tracePt t="111052" x="1882775" y="3825875"/>
          <p14:tracePt t="111060" x="1863725" y="3822700"/>
          <p14:tracePt t="111068" x="1852613" y="3822700"/>
          <p14:tracePt t="111076" x="1844675" y="3822700"/>
          <p14:tracePt t="111084" x="1838325" y="3822700"/>
          <p14:tracePt t="111092" x="1830388" y="3822700"/>
          <p14:tracePt t="111110" x="1827213" y="3822700"/>
          <p14:tracePt t="111134" x="1822450" y="3822700"/>
          <p14:tracePt t="111158" x="1816100" y="3822700"/>
          <p14:tracePt t="111166" x="1804988" y="3822700"/>
          <p14:tracePt t="111174" x="1789113" y="3822700"/>
          <p14:tracePt t="111182" x="1774825" y="3822700"/>
          <p14:tracePt t="111190" x="1752600" y="3822700"/>
          <p14:tracePt t="111198" x="1733550" y="3822700"/>
          <p14:tracePt t="111206" x="1717675" y="3822700"/>
          <p14:tracePt t="111213" x="1700213" y="3822700"/>
          <p14:tracePt t="111222" x="1676400" y="3822700"/>
          <p14:tracePt t="111230" x="1662113" y="3822700"/>
          <p14:tracePt t="111238" x="1643063" y="3822700"/>
          <p14:tracePt t="111246" x="1620838" y="3825875"/>
          <p14:tracePt t="111254" x="1606550" y="3825875"/>
          <p14:tracePt t="111262" x="1579563" y="3829050"/>
          <p14:tracePt t="111270" x="1557338" y="3836988"/>
          <p14:tracePt t="111278" x="1535113" y="3836988"/>
          <p14:tracePt t="111286" x="1516063" y="3840163"/>
          <p14:tracePt t="111294" x="1501775" y="3840163"/>
          <p14:tracePt t="111302" x="1485900" y="3840163"/>
          <p14:tracePt t="111310" x="1477963" y="3844925"/>
          <p14:tracePt t="111318" x="1471613" y="3844925"/>
          <p14:tracePt t="111326" x="1471613" y="3848100"/>
          <p14:tracePt t="111334" x="1466850" y="3848100"/>
          <p14:tracePt t="111342" x="1463675" y="3851275"/>
          <p14:tracePt t="111350" x="1460500" y="3851275"/>
          <p14:tracePt t="111358" x="1455738" y="3851275"/>
          <p14:tracePt t="111366" x="1449388" y="3851275"/>
          <p14:tracePt t="111374" x="1441450" y="3859213"/>
          <p14:tracePt t="111382" x="1436688" y="3859213"/>
          <p14:tracePt t="111390" x="1433513" y="3859213"/>
          <p14:tracePt t="111400" x="1425575" y="3863975"/>
          <p14:tracePt t="111408" x="1411288" y="3863975"/>
          <p14:tracePt t="111416" x="1408113" y="3863975"/>
          <p14:tracePt t="111424" x="1392238" y="3863975"/>
          <p14:tracePt t="111432" x="1381125" y="3867150"/>
          <p14:tracePt t="111440" x="1373188" y="3867150"/>
          <p14:tracePt t="111448" x="1366838" y="3875088"/>
          <p14:tracePt t="111456" x="1358900" y="3875088"/>
          <p14:tracePt t="111464" x="1355725" y="3875088"/>
          <p14:tracePt t="111472" x="1350963" y="3875088"/>
          <p14:tracePt t="111480" x="1347788" y="3878263"/>
          <p14:tracePt t="111488" x="1344613" y="3881438"/>
          <p14:tracePt t="111497" x="1339850" y="3881438"/>
          <p14:tracePt t="111504" x="1336675" y="3886200"/>
          <p14:tracePt t="111520" x="1331913" y="3889375"/>
          <p14:tracePt t="111528" x="1328738" y="3892550"/>
          <p14:tracePt t="111536" x="1325563" y="3892550"/>
          <p14:tracePt t="111544" x="1320800" y="3897313"/>
          <p14:tracePt t="111552" x="1317625" y="3897313"/>
          <p14:tracePt t="111560" x="1314450" y="3900488"/>
          <p14:tracePt t="111568" x="1309688" y="3900488"/>
          <p14:tracePt t="111576" x="1306513" y="3900488"/>
          <p14:tracePt t="111584" x="1306513" y="3903663"/>
          <p14:tracePt t="111600" x="1303338" y="3908425"/>
          <p14:tracePt t="111624" x="1303338" y="3911600"/>
          <p14:tracePt t="112076" x="1303338" y="3916363"/>
          <p14:tracePt t="112084" x="1298575" y="3919538"/>
          <p14:tracePt t="112092" x="1298575" y="3922713"/>
          <p14:tracePt t="112100" x="1295400" y="3938588"/>
          <p14:tracePt t="112108" x="1292225" y="3949700"/>
          <p14:tracePt t="112116" x="1287463" y="3960813"/>
          <p14:tracePt t="112124" x="1287463" y="3963988"/>
          <p14:tracePt t="112294" x="1284288" y="3963988"/>
          <p14:tracePt t="112302" x="1279525" y="3956050"/>
          <p14:tracePt t="112310" x="1276350" y="3956050"/>
          <p14:tracePt t="112318" x="1276350" y="3952875"/>
          <p14:tracePt t="112342" x="1276350" y="3949700"/>
          <p14:tracePt t="112374" x="1273175" y="3949700"/>
          <p14:tracePt t="112398" x="1273175" y="3944938"/>
          <p14:tracePt t="112430" x="1273175" y="3941763"/>
          <p14:tracePt t="112438" x="1268413" y="3941763"/>
          <p14:tracePt t="112470" x="1268413" y="3938588"/>
          <p14:tracePt t="112502" x="1265238" y="3933825"/>
          <p14:tracePt t="112560" x="1262063" y="3933825"/>
          <p14:tracePt t="112592" x="1257300" y="3933825"/>
          <p14:tracePt t="112658" x="1257300" y="3930650"/>
          <p14:tracePt t="112663" x="1257300" y="3927475"/>
          <p14:tracePt t="112672" x="1257300" y="3922713"/>
          <p14:tracePt t="112792" x="1257300" y="3919538"/>
          <p14:tracePt t="112808" x="1250950" y="3919538"/>
          <p14:tracePt t="112816" x="1246188" y="3919538"/>
          <p14:tracePt t="112826" x="1238250" y="3919538"/>
          <p14:tracePt t="112834" x="1231900" y="3919538"/>
          <p14:tracePt t="112842" x="1223963" y="3919538"/>
          <p14:tracePt t="112850" x="1220788" y="3919538"/>
          <p14:tracePt t="112858" x="1216025" y="3919538"/>
          <p14:tracePt t="112874" x="1212850" y="3919538"/>
          <p14:tracePt t="112930" x="1209675" y="3916363"/>
          <p14:tracePt t="112962" x="1204913" y="3916363"/>
          <p14:tracePt t="112978" x="1201738" y="3916363"/>
          <p14:tracePt t="112994" x="1198563" y="3911600"/>
          <p14:tracePt t="113002" x="1198563" y="3908425"/>
          <p14:tracePt t="113010" x="1198563" y="3903663"/>
          <p14:tracePt t="113026" x="1198563" y="3900488"/>
          <p14:tracePt t="113034" x="1198563" y="3897313"/>
          <p14:tracePt t="113050" x="1198563" y="3892550"/>
          <p14:tracePt t="113066" x="1198563" y="3889375"/>
          <p14:tracePt t="113084" x="1193800" y="3886200"/>
          <p14:tracePt t="113090" x="1190625" y="3881438"/>
          <p14:tracePt t="113098" x="1185863" y="3881438"/>
          <p14:tracePt t="113106" x="1185863" y="3878263"/>
          <p14:tracePt t="113116" x="1182688" y="3875088"/>
          <p14:tracePt t="113132" x="1182688" y="3870325"/>
          <p14:tracePt t="113140" x="1179513" y="3870325"/>
          <p14:tracePt t="113148" x="1179513" y="3867150"/>
          <p14:tracePt t="113156" x="1174750" y="3867150"/>
          <p14:tracePt t="113164" x="1171575" y="3859213"/>
          <p14:tracePt t="113172" x="1171575" y="3856038"/>
          <p14:tracePt t="113180" x="1168400" y="3856038"/>
          <p14:tracePt t="113188" x="1163638" y="3851275"/>
          <p14:tracePt t="113196" x="1160463" y="3848100"/>
          <p14:tracePt t="113204" x="1157288" y="3844925"/>
          <p14:tracePt t="113212" x="1149350" y="3844925"/>
          <p14:tracePt t="113236" x="1146175" y="3840163"/>
          <p14:tracePt t="113340" x="1141413" y="3840163"/>
          <p14:tracePt t="113356" x="1141413" y="3836988"/>
          <p14:tracePt t="113364" x="1138238" y="3836988"/>
          <p14:tracePt t="113380" x="1133475" y="3836988"/>
          <p14:tracePt t="113398" x="1133475" y="3833813"/>
          <p14:tracePt t="113446" x="1130300" y="3833813"/>
          <p14:tracePt t="113478" x="1130300" y="3829050"/>
          <p14:tracePt t="113550" x="1130300" y="3825875"/>
          <p14:tracePt t="113582" x="1130300" y="3822700"/>
          <p14:tracePt t="113622" x="1130300" y="3817938"/>
          <p14:tracePt t="114760" x="1130300" y="3814763"/>
          <p14:tracePt t="114766" x="1130300" y="3803650"/>
          <p14:tracePt t="114774" x="1130300" y="3781425"/>
          <p14:tracePt t="114782" x="1133475" y="3751263"/>
          <p14:tracePt t="114790" x="1149350" y="3694113"/>
          <p14:tracePt t="114798" x="1182688" y="3638550"/>
          <p14:tracePt t="114806" x="1223963" y="3575050"/>
          <p14:tracePt t="114814" x="1257300" y="3514725"/>
          <p14:tracePt t="114822" x="1303338" y="3451225"/>
          <p14:tracePt t="114832" x="1344613" y="3387725"/>
          <p14:tracePt t="114840" x="1408113" y="3313113"/>
          <p14:tracePt t="114848" x="1463675" y="3257550"/>
          <p14:tracePt t="114856" x="1519238" y="3205163"/>
          <p14:tracePt t="114864" x="1576388" y="3159125"/>
          <p14:tracePt t="114872" x="1617663" y="3125788"/>
          <p14:tracePt t="114880" x="1670050" y="3087688"/>
          <p14:tracePt t="114888" x="1703388" y="3065463"/>
          <p14:tracePt t="114896" x="1733550" y="3051175"/>
          <p14:tracePt t="114904" x="1747838" y="3040063"/>
          <p14:tracePt t="114912" x="1758950" y="3035300"/>
          <p14:tracePt t="114920" x="1763713" y="3035300"/>
          <p14:tracePt t="114960" x="1758950" y="3043238"/>
          <p14:tracePt t="114968" x="1752600" y="3054350"/>
          <p14:tracePt t="114976" x="1744663" y="3065463"/>
          <p14:tracePt t="114984" x="1728788" y="3073400"/>
          <p14:tracePt t="114992" x="1717675" y="3084513"/>
          <p14:tracePt t="115000" x="1700213" y="3098800"/>
          <p14:tracePt t="115010" x="1676400" y="3122613"/>
          <p14:tracePt t="115016" x="1651000" y="3140075"/>
          <p14:tracePt t="115024" x="1617663" y="3170238"/>
          <p14:tracePt t="115032" x="1582738" y="3205163"/>
          <p14:tracePt t="115040" x="1546225" y="3249613"/>
          <p14:tracePt t="115048" x="1504950" y="3297238"/>
          <p14:tracePt t="115056" x="1466850" y="3338513"/>
          <p14:tracePt t="115064" x="1430338" y="3379788"/>
          <p14:tracePt t="115072" x="1397000" y="3414713"/>
          <p14:tracePt t="115080" x="1362075" y="3451225"/>
          <p14:tracePt t="115088" x="1331913" y="3478213"/>
          <p14:tracePt t="115098" x="1317625" y="3495675"/>
          <p14:tracePt t="115106" x="1303338" y="3522663"/>
          <p14:tracePt t="115112" x="1295400" y="3541713"/>
          <p14:tracePt t="115122" x="1292225" y="3560763"/>
          <p14:tracePt t="115130" x="1284288" y="3575050"/>
          <p14:tracePt t="115138" x="1284288" y="3594100"/>
          <p14:tracePt t="115146" x="1284288" y="3605213"/>
          <p14:tracePt t="115154" x="1284288" y="3613150"/>
          <p14:tracePt t="115164" x="1284288" y="3624263"/>
          <p14:tracePt t="115170" x="1284288" y="3627438"/>
          <p14:tracePt t="115178" x="1284288" y="3630613"/>
          <p14:tracePt t="115210" x="1284288" y="3616325"/>
          <p14:tracePt t="115218" x="1287463" y="3605213"/>
          <p14:tracePt t="115226" x="1295400" y="3586163"/>
          <p14:tracePt t="115234" x="1303338" y="3567113"/>
          <p14:tracePt t="115242" x="1314450" y="3544888"/>
          <p14:tracePt t="115250" x="1320800" y="3519488"/>
          <p14:tracePt t="115258" x="1339850" y="3484563"/>
          <p14:tracePt t="115266" x="1355725" y="3451225"/>
          <p14:tracePt t="115274" x="1366838" y="3417888"/>
          <p14:tracePt t="115282" x="1384300" y="3387725"/>
          <p14:tracePt t="115290" x="1408113" y="3346450"/>
          <p14:tracePt t="115298" x="1422400" y="3313113"/>
          <p14:tracePt t="115306" x="1444625" y="3279775"/>
          <p14:tracePt t="115314" x="1460500" y="3252788"/>
          <p14:tracePt t="115322" x="1489075" y="3230563"/>
          <p14:tracePt t="115330" x="1501775" y="3227388"/>
          <p14:tracePt t="115338" x="1508125" y="3222625"/>
          <p14:tracePt t="115346" x="1512888" y="3219450"/>
          <p14:tracePt t="115379" x="1512888" y="3222625"/>
          <p14:tracePt t="115386" x="1512888" y="3227388"/>
          <p14:tracePt t="115396" x="1512888" y="3230563"/>
          <p14:tracePt t="115404" x="1512888" y="3244850"/>
          <p14:tracePt t="115412" x="1512888" y="3252788"/>
          <p14:tracePt t="115420" x="1512888" y="3263900"/>
          <p14:tracePt t="115428" x="1504950" y="3294063"/>
          <p14:tracePt t="115436" x="1497013" y="3316288"/>
          <p14:tracePt t="115444" x="1466850" y="3354388"/>
          <p14:tracePt t="115452" x="1436688" y="3387725"/>
          <p14:tracePt t="115460" x="1389063" y="3429000"/>
          <p14:tracePt t="115468" x="1355725" y="3459163"/>
          <p14:tracePt t="115476" x="1328738" y="3473450"/>
          <p14:tracePt t="115484" x="1303338" y="3489325"/>
          <p14:tracePt t="115492" x="1295400" y="3495675"/>
          <p14:tracePt t="115500" x="1287463" y="3500438"/>
          <p14:tracePt t="115524" x="1287463" y="3503613"/>
          <p14:tracePt t="115532" x="1295400" y="3503613"/>
          <p14:tracePt t="115540" x="1336675" y="3511550"/>
          <p14:tracePt t="115548" x="1411288" y="3511550"/>
          <p14:tracePt t="115556" x="1512888" y="3508375"/>
          <p14:tracePt t="115564" x="1624013" y="3500438"/>
          <p14:tracePt t="115572" x="1755775" y="3484563"/>
          <p14:tracePt t="115580" x="1860550" y="3462338"/>
          <p14:tracePt t="115588" x="1935163" y="3440113"/>
          <p14:tracePt t="115596" x="2014538" y="3417888"/>
          <p14:tracePt t="115604" x="2066925" y="3390900"/>
          <p14:tracePt t="115612" x="2114550" y="3368675"/>
          <p14:tracePt t="115620" x="2147888" y="3349625"/>
          <p14:tracePt t="115628" x="2174875" y="3335338"/>
          <p14:tracePt t="115636" x="2193925" y="3327400"/>
          <p14:tracePt t="115644" x="2201863" y="3316288"/>
          <p14:tracePt t="115652" x="2208213" y="3313113"/>
          <p14:tracePt t="115660" x="2212975" y="3313113"/>
          <p14:tracePt t="115718" x="2212975" y="3321050"/>
          <p14:tracePt t="115726" x="2212975" y="3324225"/>
          <p14:tracePt t="115734" x="2212975" y="3327400"/>
          <p14:tracePt t="115742" x="2212975" y="3332163"/>
          <p14:tracePt t="115750" x="2212975" y="3338513"/>
          <p14:tracePt t="115758" x="2208213" y="3338513"/>
          <p14:tracePt t="115766" x="2205038" y="3346450"/>
          <p14:tracePt t="115774" x="2201863" y="3354388"/>
          <p14:tracePt t="115782" x="2197100" y="3362325"/>
          <p14:tracePt t="115791" x="2193925" y="3365500"/>
          <p14:tracePt t="115798" x="2189163" y="3373438"/>
          <p14:tracePt t="115806" x="2185988" y="3379788"/>
          <p14:tracePt t="115814" x="2185988" y="3387725"/>
          <p14:tracePt t="115822" x="2185988" y="3390900"/>
          <p14:tracePt t="115830" x="2182813" y="3398838"/>
          <p14:tracePt t="115838" x="2182813" y="3402013"/>
          <p14:tracePt t="115862" x="2182813" y="3406775"/>
          <p14:tracePt t="115878" x="2182813" y="3409950"/>
          <p14:tracePt t="115886" x="2182813" y="3414713"/>
          <p14:tracePt t="115894" x="2182813" y="3417888"/>
          <p14:tracePt t="115930" x="2182813" y="3425825"/>
          <p14:tracePt t="115934" x="2182813" y="3429000"/>
          <p14:tracePt t="116040" x="2182813" y="3436938"/>
          <p14:tracePt t="116048" x="2182813" y="3448050"/>
          <p14:tracePt t="116056" x="2182813" y="3462338"/>
          <p14:tracePt t="116064" x="2182813" y="3473450"/>
          <p14:tracePt t="116072" x="2182813" y="3489325"/>
          <p14:tracePt t="116080" x="2178050" y="3503613"/>
          <p14:tracePt t="116088" x="2174875" y="3514725"/>
          <p14:tracePt t="116096" x="2171700" y="3525838"/>
          <p14:tracePt t="116104" x="2163763" y="3533775"/>
          <p14:tracePt t="116112" x="2160588" y="3548063"/>
          <p14:tracePt t="116120" x="2155825" y="3548063"/>
          <p14:tracePt t="116128" x="2147888" y="3556000"/>
          <p14:tracePt t="116136" x="2144713" y="3563938"/>
          <p14:tracePt t="116144" x="2136775" y="3575050"/>
          <p14:tracePt t="116152" x="2125663" y="3582988"/>
          <p14:tracePt t="116160" x="2111375" y="3589338"/>
          <p14:tracePt t="116168" x="2100263" y="3594100"/>
          <p14:tracePt t="116176" x="2089150" y="3597275"/>
          <p14:tracePt t="116184" x="2081213" y="3597275"/>
          <p14:tracePt t="116192" x="2073275" y="3600450"/>
          <p14:tracePt t="116200" x="2070100" y="3600450"/>
          <p14:tracePt t="116233" x="2070100" y="3594100"/>
          <p14:tracePt t="116240" x="2070100" y="3575050"/>
          <p14:tracePt t="116248" x="2070100" y="3563938"/>
          <p14:tracePt t="116258" x="2070100" y="3541713"/>
          <p14:tracePt t="116266" x="2070100" y="3519488"/>
          <p14:tracePt t="116274" x="2070100" y="3484563"/>
          <p14:tracePt t="116282" x="2089150" y="3448050"/>
          <p14:tracePt t="116290" x="2103438" y="3406775"/>
          <p14:tracePt t="116298" x="2133600" y="3373438"/>
          <p14:tracePt t="116306" x="2163763" y="3332163"/>
          <p14:tracePt t="116314" x="2197100" y="3294063"/>
          <p14:tracePt t="116322" x="2227263" y="3268663"/>
          <p14:tracePt t="116330" x="2260600" y="3252788"/>
          <p14:tracePt t="116338" x="2287588" y="3233738"/>
          <p14:tracePt t="116346" x="2309813" y="3230563"/>
          <p14:tracePt t="116354" x="2320925" y="3222625"/>
          <p14:tracePt t="116362" x="2328863" y="3222625"/>
          <p14:tracePt t="116370" x="2332038" y="3222625"/>
          <p14:tracePt t="116418" x="2332038" y="3230563"/>
          <p14:tracePt t="116426" x="2332038" y="3233738"/>
          <p14:tracePt t="116434" x="2332038" y="3249613"/>
          <p14:tracePt t="116442" x="2328863" y="3257550"/>
          <p14:tracePt t="116450" x="2324100" y="3263900"/>
          <p14:tracePt t="116458" x="2324100" y="3271838"/>
          <p14:tracePt t="116466" x="2320925" y="3279775"/>
          <p14:tracePt t="116474" x="2320925" y="3282950"/>
          <p14:tracePt t="116482" x="2317750" y="3286125"/>
          <p14:tracePt t="116498" x="2317750" y="3290888"/>
          <p14:tracePt t="116652" x="2312988" y="3294063"/>
          <p14:tracePt t="116660" x="2301875" y="3297238"/>
          <p14:tracePt t="116668" x="2290763" y="3302000"/>
          <p14:tracePt t="116676" x="2271713" y="3305175"/>
          <p14:tracePt t="116684" x="2249488" y="3305175"/>
          <p14:tracePt t="116692" x="2227263" y="3313113"/>
          <p14:tracePt t="116700" x="2201863" y="3321050"/>
          <p14:tracePt t="116708" x="2182813" y="3327400"/>
          <p14:tracePt t="116716" x="2152650" y="3335338"/>
          <p14:tracePt t="116724" x="2125663" y="3346450"/>
          <p14:tracePt t="116732" x="2100263" y="3362325"/>
          <p14:tracePt t="116740" x="2058988" y="3387725"/>
          <p14:tracePt t="116748" x="2032000" y="3402013"/>
          <p14:tracePt t="116756" x="2006600" y="3425825"/>
          <p14:tracePt t="116764" x="1979613" y="3443288"/>
          <p14:tracePt t="116772" x="1957388" y="3470275"/>
          <p14:tracePt t="116780" x="1938338" y="3484563"/>
          <p14:tracePt t="116788" x="1927225" y="3500438"/>
          <p14:tracePt t="116796" x="1916113" y="3511550"/>
          <p14:tracePt t="116804" x="1912938" y="3519488"/>
          <p14:tracePt t="116812" x="1912938" y="3525838"/>
          <p14:tracePt t="116822" x="1909763" y="3530600"/>
          <p14:tracePt t="116830" x="1909763" y="3533775"/>
          <p14:tracePt t="116838" x="1909763" y="3536950"/>
          <p14:tracePt t="116887" x="1909763" y="3541713"/>
          <p14:tracePt t="116902" x="1912938" y="3541713"/>
          <p14:tracePt t="116931" x="1968500" y="3530600"/>
          <p14:tracePt t="116934" x="1998663" y="3530600"/>
          <p14:tracePt t="116942" x="2025650" y="3525838"/>
          <p14:tracePt t="116951" x="2051050" y="3522663"/>
          <p14:tracePt t="116958" x="2066925" y="3511550"/>
          <p14:tracePt t="116966" x="2081213" y="3508375"/>
          <p14:tracePt t="116974" x="2089150" y="3500438"/>
          <p14:tracePt t="116982" x="2100263" y="3495675"/>
          <p14:tracePt t="116990" x="2114550" y="3481388"/>
          <p14:tracePt t="116998" x="2125663" y="3473450"/>
          <p14:tracePt t="117006" x="2152650" y="3455988"/>
          <p14:tracePt t="117014" x="2185988" y="3432175"/>
          <p14:tracePt t="117022" x="2212975" y="3417888"/>
          <p14:tracePt t="117032" x="2246313" y="3395663"/>
          <p14:tracePt t="117038" x="2279650" y="3373438"/>
          <p14:tracePt t="117047" x="2312988" y="3354388"/>
          <p14:tracePt t="117054" x="2343150" y="3343275"/>
          <p14:tracePt t="117062" x="2362200" y="3335338"/>
          <p14:tracePt t="117070" x="2370138" y="3332163"/>
          <p14:tracePt t="117078" x="2373313" y="3332163"/>
          <p14:tracePt t="117126" x="2362200" y="3343275"/>
          <p14:tracePt t="117136" x="2351088" y="3354388"/>
          <p14:tracePt t="117144" x="2306638" y="3395663"/>
          <p14:tracePt t="117152" x="2279650" y="3432175"/>
          <p14:tracePt t="117160" x="2241550" y="3467100"/>
          <p14:tracePt t="117168" x="2216150" y="3508375"/>
          <p14:tracePt t="117176" x="2178050" y="3541713"/>
          <p14:tracePt t="117184" x="2163763" y="3567113"/>
          <p14:tracePt t="117192" x="2147888" y="3594100"/>
          <p14:tracePt t="117200" x="2141538" y="3608388"/>
          <p14:tracePt t="117208" x="2141538" y="3619500"/>
          <p14:tracePt t="117216" x="2141538" y="3627438"/>
          <p14:tracePt t="117224" x="2141538" y="3638550"/>
          <p14:tracePt t="117232" x="2136775" y="3646488"/>
          <p14:tracePt t="117240" x="2136775" y="3657600"/>
          <p14:tracePt t="117248" x="2125663" y="3671888"/>
          <p14:tracePt t="117256" x="2111375" y="3694113"/>
          <p14:tracePt t="117264" x="2092325" y="3709988"/>
          <p14:tracePt t="117272" x="2073275" y="3724275"/>
          <p14:tracePt t="117280" x="2055813" y="3732213"/>
          <p14:tracePt t="117288" x="2036763" y="3743325"/>
          <p14:tracePt t="117296" x="2017713" y="3746500"/>
          <p14:tracePt t="117304" x="2006600" y="3751263"/>
          <p14:tracePt t="117312" x="1998663" y="3751263"/>
          <p14:tracePt t="117320" x="1990725" y="3751263"/>
          <p14:tracePt t="117328" x="1987550" y="3751263"/>
          <p14:tracePt t="117360" x="1987550" y="3746500"/>
          <p14:tracePt t="117376" x="1984375" y="3746500"/>
          <p14:tracePt t="117384" x="1984375" y="3743325"/>
          <p14:tracePt t="117434" x="1984375" y="3740150"/>
          <p14:tracePt t="117442" x="1979613" y="3740150"/>
          <p14:tracePt t="117474" x="1979613" y="3735388"/>
          <p14:tracePt t="117506" x="1979613" y="3732213"/>
          <p14:tracePt t="117538" x="1979613" y="3729038"/>
          <p14:tracePt t="117562" x="1979613" y="3724275"/>
          <p14:tracePt t="117618" x="1984375" y="3724275"/>
          <p14:tracePt t="117626" x="1990725" y="3721100"/>
          <p14:tracePt t="117634" x="2003425" y="3709988"/>
          <p14:tracePt t="117642" x="2025650" y="3705225"/>
          <p14:tracePt t="117650" x="2051050" y="3694113"/>
          <p14:tracePt t="117658" x="2092325" y="3679825"/>
          <p14:tracePt t="117666" x="2119313" y="3665538"/>
          <p14:tracePt t="117676" x="2144713" y="3646488"/>
          <p14:tracePt t="117684" x="2163763" y="3619500"/>
          <p14:tracePt t="117692" x="2174875" y="3594100"/>
          <p14:tracePt t="117700" x="2178050" y="3578225"/>
          <p14:tracePt t="117708" x="2189163" y="3552825"/>
          <p14:tracePt t="117716" x="2189163" y="3522663"/>
          <p14:tracePt t="117724" x="2189163" y="3492500"/>
          <p14:tracePt t="117732" x="2189163" y="3455988"/>
          <p14:tracePt t="117740" x="2189163" y="3417888"/>
          <p14:tracePt t="117748" x="2193925" y="3384550"/>
          <p14:tracePt t="117756" x="2201863" y="3362325"/>
          <p14:tracePt t="117764" x="2205038" y="3346450"/>
          <p14:tracePt t="117772" x="2208213" y="3343275"/>
          <p14:tracePt t="117788" x="2212975" y="3343275"/>
          <p14:tracePt t="117796" x="2219325" y="3343275"/>
          <p14:tracePt t="117804" x="2224088" y="3343275"/>
          <p14:tracePt t="117812" x="2235200" y="3346450"/>
          <p14:tracePt t="117820" x="2246313" y="3354388"/>
          <p14:tracePt t="117828" x="2254250" y="3357563"/>
          <p14:tracePt t="117836" x="2260600" y="3362325"/>
          <p14:tracePt t="117844" x="2265363" y="3365500"/>
          <p14:tracePt t="117852" x="2265363" y="3368675"/>
          <p14:tracePt t="117860" x="2265363" y="3384550"/>
          <p14:tracePt t="117868" x="2265363" y="3398838"/>
          <p14:tracePt t="117876" x="2265363" y="3421063"/>
          <p14:tracePt t="117884" x="2265363" y="3448050"/>
          <p14:tracePt t="117892" x="2254250" y="3470275"/>
          <p14:tracePt t="117900" x="2238375" y="3495675"/>
          <p14:tracePt t="117908" x="2227263" y="3522663"/>
          <p14:tracePt t="117916" x="2219325" y="3533775"/>
          <p14:tracePt t="117931" x="2212975" y="3548063"/>
          <p14:tracePt t="117933" x="2205038" y="3556000"/>
          <p14:tracePt t="117940" x="2197100" y="3563938"/>
          <p14:tracePt t="117948" x="2189163" y="3567113"/>
          <p14:tracePt t="117956" x="2182813" y="3571875"/>
          <p14:tracePt t="117964" x="2171700" y="3575050"/>
          <p14:tracePt t="117974" x="2160588" y="3578225"/>
          <p14:tracePt t="117982" x="2147888" y="3582988"/>
          <p14:tracePt t="117990" x="2141538" y="3582988"/>
          <p14:tracePt t="117998" x="2133600" y="3586163"/>
          <p14:tracePt t="118006" x="2130425" y="3586163"/>
          <p14:tracePt t="118014" x="2125663" y="3589338"/>
          <p14:tracePt t="118022" x="2122488" y="3589338"/>
          <p14:tracePt t="118110" x="2122488" y="3586163"/>
          <p14:tracePt t="118118" x="2125663" y="3575050"/>
          <p14:tracePt t="118126" x="2141538" y="3560763"/>
          <p14:tracePt t="118134" x="2166938" y="3541713"/>
          <p14:tracePt t="118142" x="2201863" y="3511550"/>
          <p14:tracePt t="118150" x="2235200" y="3481388"/>
          <p14:tracePt t="118158" x="2268538" y="3455988"/>
          <p14:tracePt t="118167" x="2309813" y="3425825"/>
          <p14:tracePt t="118174" x="2339975" y="3402013"/>
          <p14:tracePt t="118182" x="2359025" y="3387725"/>
          <p14:tracePt t="118190" x="2370138" y="3376613"/>
          <p14:tracePt t="118198" x="2376488" y="3365500"/>
          <p14:tracePt t="118256" x="2362200" y="3376613"/>
          <p14:tracePt t="118264" x="2351088" y="3384550"/>
          <p14:tracePt t="118272" x="2335213" y="3390900"/>
          <p14:tracePt t="118280" x="2320925" y="3398838"/>
          <p14:tracePt t="118288" x="2306638" y="3409950"/>
          <p14:tracePt t="118297" x="2298700" y="3414713"/>
          <p14:tracePt t="118304" x="2290763" y="3417888"/>
          <p14:tracePt t="118312" x="2287588" y="3425825"/>
          <p14:tracePt t="118320" x="2279650" y="3429000"/>
          <p14:tracePt t="118328" x="2276475" y="3436938"/>
          <p14:tracePt t="118344" x="2271713" y="3440113"/>
          <p14:tracePt t="118352" x="2268538" y="3440113"/>
          <p14:tracePt t="118368" x="2268538" y="3443288"/>
          <p14:tracePt t="118376" x="2265363" y="3443288"/>
          <p14:tracePt t="118384" x="2257425" y="3448050"/>
          <p14:tracePt t="118392" x="2246313" y="3451225"/>
          <p14:tracePt t="118401" x="2235200" y="3455988"/>
          <p14:tracePt t="118408" x="2224088" y="3459163"/>
          <p14:tracePt t="118416" x="2216150" y="3459163"/>
          <p14:tracePt t="118424" x="2212975" y="3462338"/>
          <p14:tracePt t="118586" x="2212975" y="3459163"/>
          <p14:tracePt t="118602" x="2212975" y="3455988"/>
          <p14:tracePt t="118618" x="2212975" y="3448050"/>
          <p14:tracePt t="118626" x="2219325" y="3443288"/>
          <p14:tracePt t="118635" x="2219325" y="3440113"/>
          <p14:tracePt t="118642" x="2224088" y="3432175"/>
          <p14:tracePt t="118650" x="2227263" y="3432175"/>
          <p14:tracePt t="118658" x="2230438" y="3429000"/>
          <p14:tracePt t="118666" x="2230438" y="3425825"/>
          <p14:tracePt t="118674" x="2235200" y="3425825"/>
          <p14:tracePt t="118682" x="2235200" y="3421063"/>
          <p14:tracePt t="118690" x="2238375" y="3417888"/>
          <p14:tracePt t="118714" x="2238375" y="3414713"/>
          <p14:tracePt t="118876" x="2238375" y="3421063"/>
          <p14:tracePt t="118884" x="2235200" y="3429000"/>
          <p14:tracePt t="118892" x="2227263" y="3436938"/>
          <p14:tracePt t="118900" x="2219325" y="3443288"/>
          <p14:tracePt t="118908" x="2208213" y="3448050"/>
          <p14:tracePt t="118931" x="2205038" y="3455988"/>
          <p14:tracePt t="118932" x="2205038" y="3459163"/>
          <p14:tracePt t="118940" x="2201863" y="3462338"/>
          <p14:tracePt t="118948" x="2201863" y="3467100"/>
          <p14:tracePt t="118956" x="2201863" y="3470275"/>
          <p14:tracePt t="119004" x="2197100" y="3473450"/>
          <p14:tracePt t="119012" x="2197100" y="3478213"/>
          <p14:tracePt t="119028" x="2197100" y="3481388"/>
          <p14:tracePt t="119036" x="2197100" y="3484563"/>
          <p14:tracePt t="119044" x="2197100" y="3492500"/>
          <p14:tracePt t="119054" x="2193925" y="3495675"/>
          <p14:tracePt t="119060" x="2193925" y="3500438"/>
          <p14:tracePt t="119084" x="2189163" y="3500438"/>
          <p14:tracePt t="119190" x="2189163" y="3503613"/>
          <p14:tracePt t="119344" x="2189163" y="3508375"/>
          <p14:tracePt t="119350" x="2185988" y="3508375"/>
          <p14:tracePt t="119359" x="2185988" y="3511550"/>
          <p14:tracePt t="119366" x="2182813" y="3514725"/>
          <p14:tracePt t="119374" x="2182813" y="3519488"/>
          <p14:tracePt t="119382" x="2178050" y="3522663"/>
          <p14:tracePt t="119390" x="2174875" y="3522663"/>
          <p14:tracePt t="119398" x="2171700" y="3522663"/>
          <p14:tracePt t="119545" x="2166938" y="3522663"/>
          <p14:tracePt t="119552" x="2166938" y="3525838"/>
          <p14:tracePt t="119568" x="2163763" y="3525838"/>
          <p14:tracePt t="119576" x="2163763" y="3530600"/>
          <p14:tracePt t="119584" x="2163763" y="3533775"/>
          <p14:tracePt t="119600" x="2160588" y="3536950"/>
          <p14:tracePt t="119616" x="2155825" y="3541713"/>
          <p14:tracePt t="119632" x="2152650" y="3544888"/>
          <p14:tracePt t="119680" x="2147888" y="3544888"/>
          <p14:tracePt t="119980" x="2147888" y="3548063"/>
          <p14:tracePt t="119997" x="2147888" y="3552825"/>
          <p14:tracePt t="120012" x="2147888" y="3556000"/>
          <p14:tracePt t="120020" x="2147888" y="3560763"/>
          <p14:tracePt t="120028" x="2144713" y="3563938"/>
          <p14:tracePt t="120036" x="2144713" y="3571875"/>
          <p14:tracePt t="120044" x="2141538" y="3571875"/>
          <p14:tracePt t="120052" x="2136775" y="3578225"/>
          <p14:tracePt t="120060" x="2133600" y="3586163"/>
          <p14:tracePt t="120068" x="2130425" y="3594100"/>
          <p14:tracePt t="120076" x="2125663" y="3608388"/>
          <p14:tracePt t="120084" x="2125663" y="3613150"/>
          <p14:tracePt t="120092" x="2125663" y="3616325"/>
          <p14:tracePt t="120100" x="2125663" y="3624263"/>
          <p14:tracePt t="120108" x="2125663" y="3627438"/>
          <p14:tracePt t="120116" x="2125663" y="3635375"/>
          <p14:tracePt t="120124" x="2125663" y="3638550"/>
          <p14:tracePt t="120156" x="2125663" y="3641725"/>
          <p14:tracePt t="120188" x="2130425" y="3641725"/>
          <p14:tracePt t="120196" x="2133600" y="3641725"/>
          <p14:tracePt t="120204" x="2141538" y="3641725"/>
          <p14:tracePt t="120212" x="2147888" y="3641725"/>
          <p14:tracePt t="120228" x="2152650" y="3641725"/>
          <p14:tracePt t="120236" x="2155825" y="3646488"/>
          <p14:tracePt t="120252" x="2160588" y="3646488"/>
          <p14:tracePt t="120342" x="2160588" y="3649663"/>
          <p14:tracePt t="120374" x="2160588" y="3652838"/>
          <p14:tracePt t="120414" x="2160588" y="3657600"/>
          <p14:tracePt t="120454" x="2160588" y="3660775"/>
          <p14:tracePt t="120462" x="2160588" y="3665538"/>
          <p14:tracePt t="120486" x="2160588" y="3668713"/>
          <p14:tracePt t="120502" x="2160588" y="3671888"/>
          <p14:tracePt t="120510" x="2160588" y="3676650"/>
          <p14:tracePt t="120526" x="2160588" y="3679825"/>
          <p14:tracePt t="120534" x="2160588" y="3683000"/>
          <p14:tracePt t="120542" x="2160588" y="3687763"/>
          <p14:tracePt t="120558" x="2160588" y="3690938"/>
          <p14:tracePt t="120568" x="2160588" y="3694113"/>
          <p14:tracePt t="120576" x="2160588" y="3698875"/>
          <p14:tracePt t="120592" x="2160588" y="3702050"/>
          <p14:tracePt t="120601" x="2160588" y="3705225"/>
          <p14:tracePt t="120608" x="2160588" y="3709988"/>
          <p14:tracePt t="120656" x="2160588" y="3713163"/>
          <p14:tracePt t="120680" x="2160588" y="3717925"/>
          <p14:tracePt t="120704" x="2160588" y="3721100"/>
          <p14:tracePt t="121212" x="2160588" y="3724275"/>
          <p14:tracePt t="121228" x="2160588" y="3729038"/>
          <p14:tracePt t="121245" x="2160588" y="3732213"/>
          <p14:tracePt t="121268" x="2160588" y="3735388"/>
          <p14:tracePt t="121278" x="2160588" y="3740150"/>
          <p14:tracePt t="121284" x="2160588" y="3743325"/>
          <p14:tracePt t="121292" x="2160588" y="3746500"/>
          <p14:tracePt t="121308" x="2160588" y="3751263"/>
          <p14:tracePt t="121380" x="2160588" y="3754438"/>
          <p14:tracePt t="121470" x="2163763" y="3759200"/>
          <p14:tracePt t="121478" x="2166938" y="3762375"/>
          <p14:tracePt t="121486" x="2174875" y="3762375"/>
          <p14:tracePt t="121494" x="2174875" y="3765550"/>
          <p14:tracePt t="121502" x="2178050" y="3765550"/>
          <p14:tracePt t="121510" x="2185988" y="3765550"/>
          <p14:tracePt t="121518" x="2193925" y="3765550"/>
          <p14:tracePt t="121526" x="2201863" y="3765550"/>
          <p14:tracePt t="121534" x="2208213" y="3765550"/>
          <p14:tracePt t="121542" x="2219325" y="3765550"/>
          <p14:tracePt t="121550" x="2230438" y="3765550"/>
          <p14:tracePt t="121558" x="2241550" y="3765550"/>
          <p14:tracePt t="121566" x="2257425" y="3765550"/>
          <p14:tracePt t="121574" x="2268538" y="3765550"/>
          <p14:tracePt t="121582" x="2279650" y="3765550"/>
          <p14:tracePt t="121590" x="2290763" y="3770313"/>
          <p14:tracePt t="121598" x="2312988" y="3770313"/>
          <p14:tracePt t="121606" x="2332038" y="3770313"/>
          <p14:tracePt t="121614" x="2346325" y="3770313"/>
          <p14:tracePt t="121622" x="2370138" y="3773488"/>
          <p14:tracePt t="121631" x="2395538" y="3773488"/>
          <p14:tracePt t="121638" x="2411413" y="3776663"/>
          <p14:tracePt t="121646" x="2428875" y="3784600"/>
          <p14:tracePt t="121654" x="2451100" y="3787775"/>
          <p14:tracePt t="121662" x="2466975" y="3787775"/>
          <p14:tracePt t="121670" x="2478088" y="3792538"/>
          <p14:tracePt t="121678" x="2489200" y="3792538"/>
          <p14:tracePt t="121686" x="2497138" y="3792538"/>
          <p14:tracePt t="121696" x="2508250" y="3792538"/>
          <p14:tracePt t="121704" x="2527300" y="3792538"/>
          <p14:tracePt t="121712" x="2538413" y="3792538"/>
          <p14:tracePt t="121720" x="2549525" y="3792538"/>
          <p14:tracePt t="121729" x="2560638" y="3792538"/>
          <p14:tracePt t="121736" x="2568575" y="3787775"/>
          <p14:tracePt t="121744" x="2582863" y="3787775"/>
          <p14:tracePt t="121752" x="2590800" y="3784600"/>
          <p14:tracePt t="121760" x="2593975" y="3784600"/>
          <p14:tracePt t="121920" x="2590800" y="3784600"/>
          <p14:tracePt t="121928" x="2579688" y="3784600"/>
          <p14:tracePt t="121936" x="2563813" y="3784600"/>
          <p14:tracePt t="121944" x="2552700" y="3784600"/>
          <p14:tracePt t="121952" x="2544763" y="3792538"/>
          <p14:tracePt t="122027" x="2541588" y="3792538"/>
          <p14:tracePt t="122042" x="2538413" y="3792538"/>
          <p14:tracePt t="122050" x="2533650" y="3792538"/>
          <p14:tracePt t="122058" x="2516188" y="3792538"/>
          <p14:tracePt t="122067" x="2492375" y="3792538"/>
          <p14:tracePt t="122074" x="2470150" y="3792538"/>
          <p14:tracePt t="122082" x="2447925" y="3792538"/>
          <p14:tracePt t="122090" x="2428875" y="3792538"/>
          <p14:tracePt t="122098" x="2414588" y="3792538"/>
          <p14:tracePt t="122106" x="2398713" y="3792538"/>
          <p14:tracePt t="122114" x="2387600" y="3792538"/>
          <p14:tracePt t="122122" x="2376488" y="3792538"/>
          <p14:tracePt t="122131" x="2365375" y="3792538"/>
          <p14:tracePt t="122138" x="2346325" y="3792538"/>
          <p14:tracePt t="122146" x="2339975" y="3792538"/>
          <p14:tracePt t="122162" x="2332038" y="3792538"/>
          <p14:tracePt t="122170" x="2328863" y="3792538"/>
          <p14:tracePt t="122178" x="2324100" y="3795713"/>
          <p14:tracePt t="122186" x="2320925" y="3795713"/>
          <p14:tracePt t="122194" x="2312988" y="3795713"/>
          <p14:tracePt t="122202" x="2306638" y="3798888"/>
          <p14:tracePt t="122210" x="2298700" y="3798888"/>
          <p14:tracePt t="122218" x="2287588" y="3798888"/>
          <p14:tracePt t="122226" x="2279650" y="3798888"/>
          <p14:tracePt t="122234" x="2271713" y="3798888"/>
          <p14:tracePt t="122242" x="2265363" y="3798888"/>
          <p14:tracePt t="122252" x="2257425" y="3798888"/>
          <p14:tracePt t="122261" x="2254250" y="3798888"/>
          <p14:tracePt t="122266" x="2246313" y="3798888"/>
          <p14:tracePt t="122277" x="2238375" y="3798888"/>
          <p14:tracePt t="122284" x="2235200" y="3798888"/>
          <p14:tracePt t="122292" x="2227263" y="3795713"/>
          <p14:tracePt t="122301" x="2219325" y="3795713"/>
          <p14:tracePt t="122308" x="2212975" y="3795713"/>
          <p14:tracePt t="122316" x="2201863" y="3795713"/>
          <p14:tracePt t="122324" x="2193925" y="3795713"/>
          <p14:tracePt t="122332" x="2185988" y="3795713"/>
          <p14:tracePt t="122340" x="2182813" y="3795713"/>
          <p14:tracePt t="123138" x="2174875" y="3795713"/>
          <p14:tracePt t="123146" x="2160588" y="3795713"/>
          <p14:tracePt t="123154" x="2125663" y="3798888"/>
          <p14:tracePt t="123162" x="2095500" y="3798888"/>
          <p14:tracePt t="123170" x="2051050" y="3798888"/>
          <p14:tracePt t="123178" x="2006600" y="3798888"/>
          <p14:tracePt t="123187" x="1946275" y="3798888"/>
          <p14:tracePt t="123194" x="1885950" y="3798888"/>
          <p14:tracePt t="123202" x="1804988" y="3798888"/>
          <p14:tracePt t="123210" x="1714500" y="3798888"/>
          <p14:tracePt t="123218" x="1631950" y="3798888"/>
          <p14:tracePt t="123226" x="1541463" y="3798888"/>
          <p14:tracePt t="123234" x="1460500" y="3798888"/>
          <p14:tracePt t="123242" x="1377950" y="3798888"/>
          <p14:tracePt t="123250" x="1309688" y="3798888"/>
          <p14:tracePt t="123258" x="1257300" y="3798888"/>
          <p14:tracePt t="123266" x="1227138" y="3798888"/>
          <p14:tracePt t="123274" x="1201738" y="3798888"/>
          <p14:tracePt t="123282" x="1179513" y="3798888"/>
          <p14:tracePt t="123290" x="1168400" y="3798888"/>
          <p14:tracePt t="123298" x="1160463" y="3803650"/>
          <p14:tracePt t="123306" x="1149350" y="3806825"/>
          <p14:tracePt t="123314" x="1141413" y="3811588"/>
          <p14:tracePt t="123322" x="1127125" y="3814763"/>
          <p14:tracePt t="123331" x="1116013" y="3817938"/>
          <p14:tracePt t="123338" x="1108075" y="3825875"/>
          <p14:tracePt t="123346" x="1100138" y="3833813"/>
          <p14:tracePt t="123354" x="1093788" y="3836988"/>
          <p14:tracePt t="123362" x="1081088" y="3844925"/>
          <p14:tracePt t="123370" x="1069975" y="3848100"/>
          <p14:tracePt t="123378" x="1066800" y="3856038"/>
          <p14:tracePt t="123386" x="1063625" y="3863975"/>
          <p14:tracePt t="123396" x="1058863" y="3870325"/>
          <p14:tracePt t="123404" x="1058863" y="3875088"/>
          <p14:tracePt t="123410" x="1058863" y="3881438"/>
          <p14:tracePt t="123420" x="1058863" y="3889375"/>
          <p14:tracePt t="123428" x="1058863" y="3897313"/>
          <p14:tracePt t="123436" x="1058863" y="3900488"/>
          <p14:tracePt t="123444" x="1058863" y="3903663"/>
          <p14:tracePt t="123452" x="1058863" y="3911600"/>
          <p14:tracePt t="123460" x="1058863" y="3916363"/>
          <p14:tracePt t="123468" x="1058863" y="3922713"/>
          <p14:tracePt t="123476" x="1058863" y="3927475"/>
          <p14:tracePt t="123484" x="1058863" y="3933825"/>
          <p14:tracePt t="123492" x="1058863" y="3938588"/>
          <p14:tracePt t="123501" x="1058863" y="3944938"/>
          <p14:tracePt t="123508" x="1058863" y="3952875"/>
          <p14:tracePt t="123516" x="1058863" y="3960813"/>
          <p14:tracePt t="123525" x="1058863" y="3968750"/>
          <p14:tracePt t="123532" x="1058863" y="3975100"/>
          <p14:tracePt t="123540" x="1058863" y="3986213"/>
          <p14:tracePt t="123548" x="1058863" y="3997325"/>
          <p14:tracePt t="123556" x="1066800" y="4010025"/>
          <p14:tracePt t="123564" x="1066800" y="4013200"/>
          <p14:tracePt t="123572" x="1066800" y="4021138"/>
          <p14:tracePt t="123580" x="1066800" y="4027488"/>
          <p14:tracePt t="123588" x="1066800" y="4035425"/>
          <p14:tracePt t="123596" x="1066800" y="4043363"/>
          <p14:tracePt t="123604" x="1069975" y="4049713"/>
          <p14:tracePt t="123612" x="1069975" y="4057650"/>
          <p14:tracePt t="123621" x="1069975" y="4068763"/>
          <p14:tracePt t="123628" x="1074738" y="4084638"/>
          <p14:tracePt t="123636" x="1074738" y="4090988"/>
          <p14:tracePt t="123644" x="1077913" y="4102100"/>
          <p14:tracePt t="123652" x="1077913" y="4114800"/>
          <p14:tracePt t="123660" x="1077913" y="4125913"/>
          <p14:tracePt t="123668" x="1081088" y="4132263"/>
          <p14:tracePt t="123676" x="1081088" y="4140200"/>
          <p14:tracePt t="123684" x="1081088" y="4148138"/>
          <p14:tracePt t="123694" x="1081088" y="4154488"/>
          <p14:tracePt t="123702" x="1081088" y="4162425"/>
          <p14:tracePt t="123710" x="1081088" y="4170363"/>
          <p14:tracePt t="123718" x="1081088" y="4173538"/>
          <p14:tracePt t="123726" x="1081088" y="4178300"/>
          <p14:tracePt t="123735" x="1081088" y="4181475"/>
          <p14:tracePt t="123742" x="1081088" y="4184650"/>
          <p14:tracePt t="123750" x="1077913" y="4189413"/>
          <p14:tracePt t="123758" x="1077913" y="4195763"/>
          <p14:tracePt t="123766" x="1074738" y="4200525"/>
          <p14:tracePt t="123775" x="1074738" y="4203700"/>
          <p14:tracePt t="123798" x="1074738" y="4206875"/>
          <p14:tracePt t="123806" x="1074738" y="4211638"/>
          <p14:tracePt t="123814" x="1074738" y="4214813"/>
          <p14:tracePt t="123822" x="1074738" y="4219575"/>
          <p14:tracePt t="123839" x="1074738" y="4222750"/>
          <p14:tracePt t="123846" x="1074738" y="4225925"/>
          <p14:tracePt t="123870" x="1074738" y="4230688"/>
          <p14:tracePt t="123878" x="1074738" y="4233863"/>
          <p14:tracePt t="123894" x="1074738" y="4237038"/>
          <p14:tracePt t="123918" x="1074738" y="4241800"/>
          <p14:tracePt t="123934" x="1074738" y="4244975"/>
          <p14:tracePt t="123950" x="1074738" y="4248150"/>
          <p14:tracePt t="123967" x="1077913" y="4248150"/>
          <p14:tracePt t="123974" x="1077913" y="4252913"/>
          <p14:tracePt t="123984" x="1077913" y="4256088"/>
          <p14:tracePt t="123990" x="1077913" y="4259263"/>
          <p14:tracePt t="124008" x="1077913" y="4264025"/>
          <p14:tracePt t="124031" x="1077913" y="4267200"/>
          <p14:tracePt t="124064" x="1081088" y="4267200"/>
          <p14:tracePt t="124072" x="1081088" y="4271963"/>
          <p14:tracePt t="124088" x="1085850" y="4271963"/>
          <p14:tracePt t="124112" x="1089025" y="4271963"/>
          <p14:tracePt t="124120" x="1096963" y="4271963"/>
          <p14:tracePt t="124128" x="1100138" y="4271963"/>
          <p14:tracePt t="124136" x="1104900" y="4275138"/>
          <p14:tracePt t="124144" x="1108075" y="4275138"/>
          <p14:tracePt t="124160" x="1111250" y="4275138"/>
          <p14:tracePt t="124596" x="1116013" y="4275138"/>
          <p14:tracePt t="124604" x="1116013" y="4278313"/>
          <p14:tracePt t="124612" x="1119188" y="4278313"/>
          <p14:tracePt t="124620" x="1119188" y="4286250"/>
          <p14:tracePt t="124628" x="1122363" y="4289425"/>
          <p14:tracePt t="124636" x="1130300" y="4297363"/>
          <p14:tracePt t="124644" x="1133475" y="4300538"/>
          <p14:tracePt t="125965" x="1141413" y="4300538"/>
          <p14:tracePt t="125972" x="1157288" y="4297363"/>
          <p14:tracePt t="125982" x="1190625" y="4294188"/>
          <p14:tracePt t="125990" x="1227138" y="4294188"/>
          <p14:tracePt t="125998" x="1257300" y="4294188"/>
          <p14:tracePt t="126006" x="1287463" y="4294188"/>
          <p14:tracePt t="126014" x="1328738" y="4300538"/>
          <p14:tracePt t="126022" x="1358900" y="4300538"/>
          <p14:tracePt t="126031" x="1381125" y="4305300"/>
          <p14:tracePt t="126038" x="1403350" y="4305300"/>
          <p14:tracePt t="126047" x="1422400" y="4308475"/>
          <p14:tracePt t="126054" x="1436688" y="4308475"/>
          <p14:tracePt t="126063" x="1455738" y="4308475"/>
          <p14:tracePt t="126070" x="1474788" y="4313238"/>
          <p14:tracePt t="126078" x="1497013" y="4313238"/>
          <p14:tracePt t="126086" x="1512888" y="4313238"/>
          <p14:tracePt t="126094" x="1541463" y="4319588"/>
          <p14:tracePt t="126102" x="1565275" y="4319588"/>
          <p14:tracePt t="126110" x="1587500" y="4319588"/>
          <p14:tracePt t="126118" x="1612900" y="4319588"/>
          <p14:tracePt t="126127" x="1628775" y="4319588"/>
          <p14:tracePt t="126135" x="1639888" y="4319588"/>
          <p14:tracePt t="126142" x="1651000" y="4319588"/>
          <p14:tracePt t="126150" x="1670050" y="4319588"/>
          <p14:tracePt t="126158" x="1681163" y="4319588"/>
          <p14:tracePt t="126166" x="1692275" y="4319588"/>
          <p14:tracePt t="126174" x="1706563" y="4319588"/>
          <p14:tracePt t="126182" x="1717675" y="4319588"/>
          <p14:tracePt t="126192" x="1739900" y="4319588"/>
          <p14:tracePt t="126202" x="1763713" y="4319588"/>
          <p14:tracePt t="126210" x="1792288" y="4319588"/>
          <p14:tracePt t="126218" x="1819275" y="4313238"/>
          <p14:tracePt t="126226" x="1841500" y="4313238"/>
          <p14:tracePt t="126235" x="1863725" y="4313238"/>
          <p14:tracePt t="126242" x="1882775" y="4316413"/>
          <p14:tracePt t="126250" x="1898650" y="4316413"/>
          <p14:tracePt t="126259" x="1927225" y="4319588"/>
          <p14:tracePt t="126267" x="1957388" y="4319588"/>
          <p14:tracePt t="126274" x="1987550" y="4324350"/>
          <p14:tracePt t="126282" x="2028825" y="4324350"/>
          <p14:tracePt t="126292" x="2058988" y="4330700"/>
          <p14:tracePt t="126300" x="2073275" y="4330700"/>
          <p14:tracePt t="126308" x="2095500" y="4330700"/>
          <p14:tracePt t="126316" x="2114550" y="4335463"/>
          <p14:tracePt t="126324" x="2133600" y="4335463"/>
          <p14:tracePt t="126332" x="2147888" y="4335463"/>
          <p14:tracePt t="126340" x="2171700" y="4335463"/>
          <p14:tracePt t="126348" x="2197100" y="4327525"/>
          <p14:tracePt t="126356" x="2227263" y="4327525"/>
          <p14:tracePt t="126364" x="2249488" y="4324350"/>
          <p14:tracePt t="126372" x="2282825" y="4319588"/>
          <p14:tracePt t="126380" x="2312988" y="4313238"/>
          <p14:tracePt t="126388" x="2346325" y="4308475"/>
          <p14:tracePt t="126396" x="2392363" y="4308475"/>
          <p14:tracePt t="126404" x="2436813" y="4300538"/>
          <p14:tracePt t="126412" x="2474913" y="4297363"/>
          <p14:tracePt t="126421" x="2516188" y="4289425"/>
          <p14:tracePt t="126428" x="2538413" y="4289425"/>
          <p14:tracePt t="126436" x="2552700" y="4289425"/>
          <p14:tracePt t="126444" x="2563813" y="4289425"/>
          <p14:tracePt t="126452" x="2571750" y="4289425"/>
          <p14:tracePt t="126460" x="2586038" y="4286250"/>
          <p14:tracePt t="126468" x="2597150" y="4286250"/>
          <p14:tracePt t="126476" x="2613025" y="4283075"/>
          <p14:tracePt t="126484" x="2638425" y="4283075"/>
          <p14:tracePt t="126492" x="2662238" y="4278313"/>
          <p14:tracePt t="126500" x="2679700" y="4278313"/>
          <p14:tracePt t="126508" x="2690813" y="4278313"/>
          <p14:tracePt t="126516" x="2701925" y="4278313"/>
          <p14:tracePt t="126524" x="2709863" y="4278313"/>
          <p14:tracePt t="126533" x="2717800" y="4278313"/>
          <p14:tracePt t="126540" x="2725738" y="4278313"/>
          <p14:tracePt t="126548" x="2732088" y="4278313"/>
          <p14:tracePt t="126556" x="2743200" y="4278313"/>
          <p14:tracePt t="126564" x="2751138" y="4278313"/>
          <p14:tracePt t="126572" x="2754313" y="4278313"/>
          <p14:tracePt t="126583" x="2762250" y="4278313"/>
          <p14:tracePt t="126590" x="2770188" y="4278313"/>
          <p14:tracePt t="126598" x="2781300" y="4278313"/>
          <p14:tracePt t="126606" x="2792413" y="4278313"/>
          <p14:tracePt t="126614" x="2811463" y="4278313"/>
          <p14:tracePt t="126623" x="2825750" y="4271963"/>
          <p14:tracePt t="126631" x="2844800" y="4264025"/>
          <p14:tracePt t="126639" x="2871788" y="4259263"/>
          <p14:tracePt t="126647" x="2882900" y="4259263"/>
          <p14:tracePt t="126654" x="2889250" y="4256088"/>
          <p14:tracePt t="126662" x="2897188" y="4256088"/>
          <p14:tracePt t="126670" x="2905125" y="4252913"/>
          <p14:tracePt t="126678" x="2908300" y="4252913"/>
          <p14:tracePt t="126686" x="2913063" y="4252913"/>
          <p14:tracePt t="126694" x="2916238" y="4248150"/>
          <p14:tracePt t="126702" x="2930525" y="4248150"/>
          <p14:tracePt t="126710" x="2941638" y="4248150"/>
          <p14:tracePt t="126718" x="2952750" y="4248150"/>
          <p14:tracePt t="126726" x="2968625" y="4244975"/>
          <p14:tracePt t="126734" x="2982913" y="4237038"/>
          <p14:tracePt t="126742" x="3013075" y="4237038"/>
          <p14:tracePt t="126750" x="3046413" y="4233863"/>
          <p14:tracePt t="126758" x="3076575" y="4230688"/>
          <p14:tracePt t="126767" x="3103563" y="4222750"/>
          <p14:tracePt t="126774" x="3133725" y="4219575"/>
          <p14:tracePt t="126782" x="3151188" y="4214813"/>
          <p14:tracePt t="126790" x="3163888" y="4214813"/>
          <p14:tracePt t="126798" x="3178175" y="4211638"/>
          <p14:tracePt t="126806" x="3192463" y="4203700"/>
          <p14:tracePt t="126814" x="3200400" y="4203700"/>
          <p14:tracePt t="126822" x="3203575" y="4203700"/>
          <p14:tracePt t="127258" x="3200400" y="4200525"/>
          <p14:tracePt t="127266" x="3197225" y="4200525"/>
          <p14:tracePt t="127274" x="3192463" y="4200525"/>
          <p14:tracePt t="127291" x="3189288" y="4200525"/>
          <p14:tracePt t="127322" x="3189288" y="4203700"/>
          <p14:tracePt t="127331" x="3186113" y="4206875"/>
          <p14:tracePt t="127354" x="3186113" y="4211638"/>
          <p14:tracePt t="127370" x="3186113" y="4214813"/>
          <p14:tracePt t="127433" x="3186113" y="4219575"/>
          <p14:tracePt t="127472" x="3186113" y="4222750"/>
          <p14:tracePt t="127683" x="3186113" y="4225925"/>
          <p14:tracePt t="127691" x="3189288" y="4230688"/>
          <p14:tracePt t="127696" x="3192463" y="4233863"/>
          <p14:tracePt t="127706" x="3203575" y="4237038"/>
          <p14:tracePt t="127714" x="3216275" y="4244975"/>
          <p14:tracePt t="127722" x="3233738" y="4248150"/>
          <p14:tracePt t="127730" x="3255963" y="4248150"/>
          <p14:tracePt t="127738" x="3286125" y="4248150"/>
          <p14:tracePt t="127747" x="3321050" y="4248150"/>
          <p14:tracePt t="127754" x="3349625" y="4244975"/>
          <p14:tracePt t="127763" x="3395663" y="4244975"/>
          <p14:tracePt t="127770" x="3436938" y="4237038"/>
          <p14:tracePt t="127778" x="3489325" y="4237038"/>
          <p14:tracePt t="127786" x="3544888" y="4237038"/>
          <p14:tracePt t="127794" x="3605213" y="4237038"/>
          <p14:tracePt t="127802" x="3657600" y="4237038"/>
          <p14:tracePt t="127810" x="3709988" y="4237038"/>
          <p14:tracePt t="127818" x="3746500" y="4237038"/>
          <p14:tracePt t="127826" x="3781425" y="4237038"/>
          <p14:tracePt t="127834" x="3795713" y="4237038"/>
          <p14:tracePt t="127842" x="3814763" y="4237038"/>
          <p14:tracePt t="127858" x="3817938" y="4237038"/>
          <p14:tracePt t="127898" x="3817938" y="4241800"/>
          <p14:tracePt t="127948" x="3825875" y="4241800"/>
          <p14:tracePt t="127954" x="3829050" y="4244975"/>
          <p14:tracePt t="127963" x="3840163" y="4244975"/>
          <p14:tracePt t="127970" x="3848100" y="4248150"/>
          <p14:tracePt t="127979" x="3851275" y="4248150"/>
          <p14:tracePt t="127989" x="3859213" y="4248150"/>
          <p14:tracePt t="127995" x="3859213" y="4252913"/>
          <p14:tracePt t="128132" x="3859213" y="4256088"/>
          <p14:tracePt t="128212" x="3856038" y="4256088"/>
          <p14:tracePt t="128220" x="3851275" y="4259263"/>
          <p14:tracePt t="128228" x="3844925" y="4264025"/>
          <p14:tracePt t="128244" x="3840163" y="4264025"/>
          <p14:tracePt t="128270" x="3836988" y="4267200"/>
          <p14:tracePt t="128334" x="3833813" y="4267200"/>
          <p14:tracePt t="128342" x="3833813" y="4271963"/>
          <p14:tracePt t="128358" x="3829050" y="4271963"/>
          <p14:tracePt t="128504" x="3829050" y="4275138"/>
          <p14:tracePt t="128511" x="3825875" y="4275138"/>
          <p14:tracePt t="128592" x="3825875" y="4278313"/>
          <p14:tracePt t="128770" x="3822700" y="4278313"/>
          <p14:tracePt t="129026" x="3825875" y="4278313"/>
          <p14:tracePt t="129034" x="3833813" y="4278313"/>
          <p14:tracePt t="129042" x="3840163" y="4278313"/>
          <p14:tracePt t="129051" x="3848100" y="4278313"/>
          <p14:tracePt t="129059" x="3856038" y="4278313"/>
          <p14:tracePt t="129066" x="3856038" y="4275138"/>
          <p14:tracePt t="129074" x="3862388" y="4275138"/>
          <p14:tracePt t="129083" x="3867150" y="4275138"/>
          <p14:tracePt t="129106" x="3870325" y="4275138"/>
          <p14:tracePt t="129133" x="3875088" y="4275138"/>
          <p14:tracePt t="129141" x="3878263" y="4275138"/>
          <p14:tracePt t="129148" x="3881438" y="4271963"/>
          <p14:tracePt t="129157" x="3886200" y="4271963"/>
          <p14:tracePt t="129164" x="3889375" y="4271963"/>
          <p14:tracePt t="129172" x="3892550" y="4271963"/>
          <p14:tracePt t="129181" x="3900488" y="4267200"/>
          <p14:tracePt t="129188" x="3903663" y="4267200"/>
          <p14:tracePt t="129348" x="3908425" y="4267200"/>
          <p14:tracePt t="129364" x="3911600" y="4271963"/>
          <p14:tracePt t="129373" x="3919538" y="4271963"/>
          <p14:tracePt t="129381" x="3922713" y="4271963"/>
          <p14:tracePt t="129388" x="3930650" y="4271963"/>
          <p14:tracePt t="129396" x="3933825" y="4271963"/>
          <p14:tracePt t="129404" x="3938588" y="4271963"/>
          <p14:tracePt t="129412" x="3941763" y="4271963"/>
          <p14:tracePt t="129422" x="3944938" y="4271963"/>
          <p14:tracePt t="129431" x="3949700" y="4271963"/>
          <p14:tracePt t="129438" x="3952875" y="4271963"/>
          <p14:tracePt t="129447" x="3956050" y="4271963"/>
          <p14:tracePt t="129454" x="3963988" y="4271963"/>
          <p14:tracePt t="129462" x="3967163" y="4271963"/>
          <p14:tracePt t="129470" x="3975100" y="4271963"/>
          <p14:tracePt t="129478" x="3983038" y="4271963"/>
          <p14:tracePt t="129487" x="3990975" y="4271963"/>
          <p14:tracePt t="129494" x="3997325" y="4271963"/>
          <p14:tracePt t="129503" x="4005263" y="4271963"/>
          <p14:tracePt t="129511" x="4016375" y="4271963"/>
          <p14:tracePt t="129519" x="4024313" y="4271963"/>
          <p14:tracePt t="129527" x="4032250" y="4271963"/>
          <p14:tracePt t="129534" x="4038600" y="4271963"/>
          <p14:tracePt t="129543" x="4049713" y="4271963"/>
          <p14:tracePt t="129551" x="4057650" y="4271963"/>
          <p14:tracePt t="129558" x="4065588" y="4271963"/>
          <p14:tracePt t="129566" x="4073525" y="4271963"/>
          <p14:tracePt t="129575" x="4076700" y="4271963"/>
          <p14:tracePt t="129582" x="4079875" y="4271963"/>
          <p14:tracePt t="129872" x="4084638" y="4271963"/>
          <p14:tracePt t="129881" x="4087813" y="4271963"/>
          <p14:tracePt t="129889" x="4102100" y="4267200"/>
          <p14:tracePt t="129896" x="4113213" y="4264025"/>
          <p14:tracePt t="129904" x="4132263" y="4259263"/>
          <p14:tracePt t="129915" x="4148138" y="4256088"/>
          <p14:tracePt t="129920" x="4159250" y="4256088"/>
          <p14:tracePt t="129928" x="4173538" y="4252913"/>
          <p14:tracePt t="129936" x="4184650" y="4252913"/>
          <p14:tracePt t="129944" x="4189413" y="4252913"/>
          <p14:tracePt t="129953" x="4195763" y="4252913"/>
          <p14:tracePt t="130019" x="4200525" y="4252913"/>
          <p14:tracePt t="130027" x="4203700" y="4252913"/>
          <p14:tracePt t="130035" x="4206875" y="4252913"/>
          <p14:tracePt t="130043" x="4217988" y="4252913"/>
          <p14:tracePt t="130051" x="4225925" y="4252913"/>
          <p14:tracePt t="130059" x="4237038" y="4252913"/>
          <p14:tracePt t="130066" x="4244975" y="4252913"/>
          <p14:tracePt t="130074" x="4248150" y="4252913"/>
          <p14:tracePt t="130082" x="4252913" y="4252913"/>
          <p14:tracePt t="130091" x="4256088" y="4252913"/>
          <p14:tracePt t="130154" x="4259263" y="4252913"/>
          <p14:tracePt t="130162" x="4264025" y="4252913"/>
          <p14:tracePt t="130170" x="4270375" y="4252913"/>
          <p14:tracePt t="130178" x="4283075" y="4252913"/>
          <p14:tracePt t="130186" x="4294188" y="4252913"/>
          <p14:tracePt t="130195" x="4308475" y="4248150"/>
          <p14:tracePt t="130203" x="4316413" y="4248150"/>
          <p14:tracePt t="130210" x="4327525" y="4248150"/>
          <p14:tracePt t="130219" x="4330700" y="4248150"/>
          <p14:tracePt t="130477" x="4335463" y="4248150"/>
          <p14:tracePt t="130501" x="4338638" y="4248150"/>
          <p14:tracePt t="130509" x="4346575" y="4248150"/>
          <p14:tracePt t="130517" x="4357688" y="4248150"/>
          <p14:tracePt t="130524" x="4375150" y="4248150"/>
          <p14:tracePt t="130533" x="4402138" y="4244975"/>
          <p14:tracePt t="130540" x="4435475" y="4241800"/>
          <p14:tracePt t="130551" x="4481513" y="4233863"/>
          <p14:tracePt t="130559" x="4533900" y="4222750"/>
          <p14:tracePt t="130566" x="4597400" y="4211638"/>
          <p14:tracePt t="130575" x="4672013" y="4195763"/>
          <p14:tracePt t="130582" x="4732338" y="4184650"/>
          <p14:tracePt t="130591" x="4806950" y="4173538"/>
          <p14:tracePt t="130599" x="4865688" y="4162425"/>
          <p14:tracePt t="130607" x="4914900" y="4154488"/>
          <p14:tracePt t="130615" x="4945063" y="4151313"/>
          <p14:tracePt t="130623" x="4964113" y="4148138"/>
          <p14:tracePt t="130631" x="4970463" y="4148138"/>
          <p14:tracePt t="130639" x="4970463" y="4143375"/>
          <p14:tracePt t="130841" x="4970463" y="4140200"/>
          <p14:tracePt t="130848" x="4970463" y="4110038"/>
          <p14:tracePt t="130856" x="4964113" y="4062413"/>
          <p14:tracePt t="130864" x="4967288" y="4016375"/>
          <p14:tracePt t="130872" x="4981575" y="3971925"/>
          <p14:tracePt t="130881" x="5011738" y="3916363"/>
          <p14:tracePt t="130888" x="5057775" y="3867150"/>
          <p14:tracePt t="130897" x="5124450" y="3806825"/>
          <p14:tracePt t="130904" x="5207000" y="3740150"/>
          <p14:tracePt t="130913" x="5334000" y="3627438"/>
          <p14:tracePt t="130948" x="5926138" y="2935288"/>
          <p14:tracePt t="130953" x="6011863" y="2773363"/>
          <p14:tracePt t="130961" x="6072188" y="2643188"/>
          <p14:tracePt t="130968" x="6116638" y="2541588"/>
          <p14:tracePt t="130977" x="6169025" y="2452688"/>
          <p14:tracePt t="130985" x="6199188" y="2392363"/>
          <p14:tracePt t="130993" x="6224588" y="2343150"/>
          <p14:tracePt t="131001" x="6246813" y="2309813"/>
          <p14:tracePt t="131009" x="6270625" y="2282825"/>
          <p14:tracePt t="131017" x="6276975" y="2276475"/>
          <p14:tracePt t="131025" x="6281738" y="2271713"/>
          <p14:tracePt t="131121" x="6281738" y="2268538"/>
          <p14:tracePt t="131137" x="6281738" y="2260600"/>
          <p14:tracePt t="131147" x="6281738" y="2249488"/>
          <p14:tracePt t="131155" x="6281738" y="2227263"/>
          <p14:tracePt t="131162" x="6284913" y="2201863"/>
          <p14:tracePt t="131170" x="6288088" y="2185988"/>
          <p14:tracePt t="131178" x="6296025" y="2160588"/>
          <p14:tracePt t="131187" x="6296025" y="2144713"/>
          <p14:tracePt t="131195" x="6296025" y="2122488"/>
          <p14:tracePt t="131203" x="6292850" y="2097088"/>
          <p14:tracePt t="131210" x="6288088" y="2073275"/>
          <p14:tracePt t="131219" x="6276975" y="2058988"/>
          <p14:tracePt t="131227" x="6262688" y="2047875"/>
          <p14:tracePt t="131234" x="6251575" y="2044700"/>
          <p14:tracePt t="131242" x="6240463" y="2036763"/>
          <p14:tracePt t="131251" x="6224588" y="2036763"/>
          <p14:tracePt t="131259" x="6221413" y="2036763"/>
          <p14:tracePt t="131267" x="6210300" y="2036763"/>
          <p14:tracePt t="131275" x="6194425" y="2044700"/>
          <p14:tracePt t="131282" x="6169025" y="2051050"/>
          <p14:tracePt t="131290" x="6146800" y="2058988"/>
          <p14:tracePt t="131299" x="6119813" y="2066925"/>
          <p14:tracePt t="131307" x="6102350" y="2078038"/>
          <p14:tracePt t="131314" x="6083300" y="2084388"/>
          <p14:tracePt t="131323" x="6072188" y="2097088"/>
          <p14:tracePt t="131331" x="6053138" y="2108200"/>
          <p14:tracePt t="131339" x="6030913" y="2122488"/>
          <p14:tracePt t="131347" x="6022975" y="2141538"/>
          <p14:tracePt t="131355" x="6008688" y="2155825"/>
          <p14:tracePt t="131363" x="6000750" y="2166938"/>
          <p14:tracePt t="131371" x="5992813" y="2174875"/>
          <p14:tracePt t="131379" x="5984875" y="2182813"/>
          <p14:tracePt t="131386" x="5981700" y="2185988"/>
          <p14:tracePt t="131395" x="5978525" y="2193925"/>
          <p14:tracePt t="131403" x="5973763" y="2197100"/>
          <p14:tracePt t="131412" x="5970588" y="2201863"/>
          <p14:tracePt t="131419" x="5970588" y="2205038"/>
          <p14:tracePt t="131429" x="5970588" y="2208213"/>
          <p14:tracePt t="131437" x="5967413" y="2216150"/>
          <p14:tracePt t="131444" x="5962650" y="2224088"/>
          <p14:tracePt t="131453" x="5951538" y="2230438"/>
          <p14:tracePt t="131460" x="5945188" y="2241550"/>
          <p14:tracePt t="131468" x="5937250" y="2249488"/>
          <p14:tracePt t="131476" x="5932488" y="2257425"/>
          <p14:tracePt t="131484" x="5926138" y="2260600"/>
          <p14:tracePt t="131493" x="5921375" y="2265363"/>
          <p14:tracePt t="131508" x="5918200" y="2268538"/>
          <p14:tracePt t="131517" x="5915025" y="2268538"/>
          <p14:tracePt t="131525" x="5910263" y="2271713"/>
          <p14:tracePt t="131533" x="5903913" y="2276475"/>
          <p14:tracePt t="131541" x="5891213" y="2279650"/>
          <p14:tracePt t="131549" x="5876925" y="2282825"/>
          <p14:tracePt t="131557" x="5865813" y="2282825"/>
          <p14:tracePt t="131564" x="5854700" y="2287588"/>
          <p14:tracePt t="131573" x="5838825" y="2290763"/>
          <p14:tracePt t="131581" x="5827713" y="2298700"/>
          <p14:tracePt t="131588" x="5813425" y="2298700"/>
          <p14:tracePt t="131597" x="5791200" y="2295525"/>
          <p14:tracePt t="131604" x="5775325" y="2290763"/>
          <p14:tracePt t="131613" x="5761038" y="2290763"/>
          <p14:tracePt t="131621" x="5741988" y="2287588"/>
          <p14:tracePt t="131629" x="5719763" y="2287588"/>
          <p14:tracePt t="131636" x="5694363" y="2282825"/>
          <p14:tracePt t="131645" x="5664200" y="2282825"/>
          <p14:tracePt t="131652" x="5626100" y="2276475"/>
          <p14:tracePt t="131661" x="5595938" y="2271713"/>
          <p14:tracePt t="131669" x="5570538" y="2260600"/>
          <p14:tracePt t="131677" x="5543550" y="2257425"/>
          <p14:tracePt t="131685" x="5532438" y="2254250"/>
          <p14:tracePt t="131695" x="5524500" y="2246313"/>
          <p14:tracePt t="131700" x="5518150" y="2241550"/>
          <p14:tracePt t="131711" x="5510213" y="2235200"/>
          <p14:tracePt t="131719" x="5507038" y="2224088"/>
          <p14:tracePt t="131727" x="5499100" y="2208213"/>
          <p14:tracePt t="131735" x="5495925" y="2182813"/>
          <p14:tracePt t="131743" x="5495925" y="2166938"/>
          <p14:tracePt t="131751" x="5495925" y="2149475"/>
          <p14:tracePt t="131759" x="5491163" y="2125663"/>
          <p14:tracePt t="131767" x="5491163" y="2111375"/>
          <p14:tracePt t="131775" x="5491163" y="2092325"/>
          <p14:tracePt t="131783" x="5491163" y="2078038"/>
          <p14:tracePt t="131791" x="5491163" y="2058988"/>
          <p14:tracePt t="131798" x="5491163" y="2047875"/>
          <p14:tracePt t="131807" x="5491163" y="2032000"/>
          <p14:tracePt t="131815" x="5491163" y="2014538"/>
          <p14:tracePt t="131823" x="5491163" y="2003425"/>
          <p14:tracePt t="131831" x="5499100" y="1987550"/>
          <p14:tracePt t="131839" x="5502275" y="1976438"/>
          <p14:tracePt t="131846" x="5513388" y="1957388"/>
          <p14:tracePt t="131854" x="5524500" y="1946275"/>
          <p14:tracePt t="131862" x="5540375" y="1931988"/>
          <p14:tracePt t="131870" x="5559425" y="1912938"/>
          <p14:tracePt t="131878" x="5573713" y="1898650"/>
          <p14:tracePt t="131886" x="5584825" y="1893888"/>
          <p14:tracePt t="131895" x="5592763" y="1885950"/>
          <p14:tracePt t="131902" x="5595938" y="1882775"/>
          <p14:tracePt t="131911" x="5603875" y="1882775"/>
          <p14:tracePt t="131919" x="5614988" y="1879600"/>
          <p14:tracePt t="131927" x="5634038" y="1874838"/>
          <p14:tracePt t="131934" x="5656263" y="1874838"/>
          <p14:tracePt t="131943" x="5678488" y="1874838"/>
          <p14:tracePt t="131951" x="5716588" y="1874838"/>
          <p14:tracePt t="131959" x="5746750" y="1874838"/>
          <p14:tracePt t="131967" x="5780088" y="1879600"/>
          <p14:tracePt t="131974" x="5802313" y="1882775"/>
          <p14:tracePt t="131982" x="5821363" y="1885950"/>
          <p14:tracePt t="131991" x="5835650" y="1890713"/>
          <p14:tracePt t="132001" x="5851525" y="1898650"/>
          <p14:tracePt t="132009" x="5857875" y="1901825"/>
          <p14:tracePt t="132017" x="5865813" y="1905000"/>
          <p14:tracePt t="132049" x="5876925" y="1931988"/>
          <p14:tracePt t="132057" x="5876925" y="1943100"/>
          <p14:tracePt t="132064" x="5880100" y="1957388"/>
          <p14:tracePt t="132073" x="5884863" y="1968500"/>
          <p14:tracePt t="132081" x="5891213" y="1990725"/>
          <p14:tracePt t="132089" x="5899150" y="2006600"/>
          <p14:tracePt t="132097" x="5899150" y="2020888"/>
          <p14:tracePt t="132105" x="5903913" y="2032000"/>
          <p14:tracePt t="132113" x="5903913" y="2051050"/>
          <p14:tracePt t="132120" x="5907088" y="2066925"/>
          <p14:tracePt t="132128" x="5907088" y="2081213"/>
          <p14:tracePt t="132137" x="5907088" y="2092325"/>
          <p14:tracePt t="132145" x="5907088" y="2103438"/>
          <p14:tracePt t="132153" x="5907088" y="2111375"/>
          <p14:tracePt t="132160" x="5907088" y="2130425"/>
          <p14:tracePt t="132168" x="5907088" y="2144713"/>
          <p14:tracePt t="132177" x="5907088" y="2155825"/>
          <p14:tracePt t="132185" x="5899150" y="2178050"/>
          <p14:tracePt t="132193" x="5899150" y="2197100"/>
          <p14:tracePt t="132200" x="5891213" y="2219325"/>
          <p14:tracePt t="132209" x="5884863" y="2235200"/>
          <p14:tracePt t="132217" x="5868988" y="2254250"/>
          <p14:tracePt t="132225" x="5854700" y="2265363"/>
          <p14:tracePt t="132232" x="5843588" y="2271713"/>
          <p14:tracePt t="132241" x="5832475" y="2282825"/>
          <p14:tracePt t="132249" x="5816600" y="2290763"/>
          <p14:tracePt t="132257" x="5805488" y="2295525"/>
          <p14:tracePt t="132266" x="5794375" y="2301875"/>
          <p14:tracePt t="132273" x="5780088" y="2306638"/>
          <p14:tracePt t="132282" x="5772150" y="2309813"/>
          <p14:tracePt t="132291" x="5764213" y="2312988"/>
          <p14:tracePt t="132299" x="5761038" y="2312988"/>
          <p14:tracePt t="132394" x="5761038" y="2317750"/>
          <p14:tracePt t="132402" x="5757863" y="2317750"/>
          <p14:tracePt t="132411" x="5753100" y="2317750"/>
          <p14:tracePt t="132419" x="5749925" y="2320925"/>
          <p14:tracePt t="132427" x="5746750" y="2320925"/>
          <p14:tracePt t="132435" x="5738813" y="2320925"/>
          <p14:tracePt t="132443" x="5730875" y="2324100"/>
          <p14:tracePt t="132451" x="5722938" y="2324100"/>
          <p14:tracePt t="132459" x="5716588" y="2328863"/>
          <p14:tracePt t="132475" x="5711825" y="2328863"/>
          <p14:tracePt t="132653" x="5711825" y="2324100"/>
          <p14:tracePt t="132757" x="5711825" y="2328863"/>
          <p14:tracePt t="132764" x="5711825" y="2332038"/>
          <p14:tracePt t="132781" x="5711825" y="2335213"/>
          <p14:tracePt t="132797" x="5711825" y="2339975"/>
          <p14:tracePt t="132812" x="5711825" y="2347913"/>
          <p14:tracePt t="132821" x="5711825" y="2354263"/>
          <p14:tracePt t="132829" x="5711825" y="2373313"/>
          <p14:tracePt t="132836" x="5719763" y="2395538"/>
          <p14:tracePt t="132847" x="5719763" y="2425700"/>
          <p14:tracePt t="132853" x="5722938" y="2470150"/>
          <p14:tracePt t="132863" x="5749925" y="2541588"/>
          <p14:tracePt t="132871" x="5786438" y="2613025"/>
          <p14:tracePt t="132879" x="5835650" y="2687638"/>
          <p14:tracePt t="132887" x="5876925" y="2762250"/>
          <p14:tracePt t="132895" x="5915025" y="2833688"/>
          <p14:tracePt t="132903" x="5951538" y="2916238"/>
          <p14:tracePt t="132911" x="5973763" y="2971800"/>
          <p14:tracePt t="132919" x="5981700" y="3024188"/>
          <p14:tracePt t="132926" x="5981700" y="3070225"/>
          <p14:tracePt t="132935" x="5981700" y="3106738"/>
          <p14:tracePt t="132943" x="5981700" y="3152775"/>
          <p14:tracePt t="132951" x="5981700" y="3189288"/>
          <p14:tracePt t="132982" x="5951538" y="3368675"/>
          <p14:tracePt t="132991" x="5932488" y="3402013"/>
          <p14:tracePt t="132998" x="5921375" y="3440113"/>
          <p14:tracePt t="133007" x="5910263" y="3467100"/>
          <p14:tracePt t="133015" x="5895975" y="3492500"/>
          <p14:tracePt t="133022" x="5880100" y="3511550"/>
          <p14:tracePt t="133031" x="5873750" y="3530600"/>
          <p14:tracePt t="133039" x="5868988" y="3541713"/>
          <p14:tracePt t="133047" x="5857875" y="3556000"/>
          <p14:tracePt t="133055" x="5851525" y="3567113"/>
          <p14:tracePt t="133063" x="5843588" y="3575050"/>
          <p14:tracePt t="133071" x="5835650" y="3589338"/>
          <p14:tracePt t="133079" x="5821363" y="3608388"/>
          <p14:tracePt t="133086" x="5802313" y="3627438"/>
          <p14:tracePt t="133095" x="5783263" y="3652838"/>
          <p14:tracePt t="133102" x="5764213" y="3679825"/>
          <p14:tracePt t="133111" x="5741988" y="3713163"/>
          <p14:tracePt t="133118" x="5727700" y="3732213"/>
          <p14:tracePt t="133127" x="5705475" y="3762375"/>
          <p14:tracePt t="133136" x="5681663" y="3795713"/>
          <p14:tracePt t="133143" x="5659438" y="3822700"/>
          <p14:tracePt t="133153" x="5653088" y="3833813"/>
          <p14:tracePt t="133161" x="5645150" y="3851275"/>
          <p14:tracePt t="133169" x="5641975" y="3859213"/>
          <p14:tracePt t="133177" x="5637213" y="3867150"/>
          <p14:tracePt t="133184" x="5637213" y="3875088"/>
          <p14:tracePt t="133193" x="5637213" y="3878263"/>
          <p14:tracePt t="133201" x="5634038" y="3886200"/>
          <p14:tracePt t="133209" x="5629275" y="3892550"/>
          <p14:tracePt t="133217" x="5626100" y="3900488"/>
          <p14:tracePt t="133224" x="5614988" y="3908425"/>
          <p14:tracePt t="133232" x="5611813" y="3919538"/>
          <p14:tracePt t="133241" x="5603875" y="3933825"/>
          <p14:tracePt t="133248" x="5600700" y="3944938"/>
          <p14:tracePt t="133257" x="5595938" y="3963988"/>
          <p14:tracePt t="133264" x="5595938" y="3975100"/>
          <p14:tracePt t="133273" x="5595938" y="3986213"/>
          <p14:tracePt t="133281" x="5595938" y="3997325"/>
          <p14:tracePt t="133289" x="5595938" y="4005263"/>
          <p14:tracePt t="133297" x="5595938" y="4010025"/>
          <p14:tracePt t="133304" x="5595938" y="4013200"/>
          <p14:tracePt t="133312" x="5595938" y="4016375"/>
          <p14:tracePt t="133329" x="5595938" y="4021138"/>
          <p14:tracePt t="133353" x="5595938" y="4024313"/>
          <p14:tracePt t="133361" x="5595938" y="4027488"/>
          <p14:tracePt t="133369" x="5595938" y="4032250"/>
          <p14:tracePt t="133376" x="5595938" y="4038600"/>
          <p14:tracePt t="133385" x="5595938" y="4043363"/>
          <p14:tracePt t="133401" x="5595938" y="4046538"/>
          <p14:tracePt t="133411" x="5600700" y="4049713"/>
          <p14:tracePt t="133458" x="5600700" y="4054475"/>
          <p14:tracePt t="133466" x="5600700" y="4057650"/>
          <p14:tracePt t="133474" x="5600700" y="4065588"/>
          <p14:tracePt t="133483" x="5603875" y="4068763"/>
          <p14:tracePt t="133490" x="5607050" y="4073525"/>
          <p14:tracePt t="133498" x="5607050" y="4079875"/>
          <p14:tracePt t="133506" x="5607050" y="4095750"/>
          <p14:tracePt t="133515" x="5607050" y="4098925"/>
          <p14:tracePt t="133523" x="5607050" y="4106863"/>
          <p14:tracePt t="133531" x="5611813" y="4114800"/>
          <p14:tracePt t="133539" x="5611813" y="4121150"/>
          <p14:tracePt t="133547" x="5614988" y="4125913"/>
          <p14:tracePt t="133555" x="5618163" y="4129088"/>
          <p14:tracePt t="133562" x="5618163" y="4132263"/>
          <p14:tracePt t="133570" x="5622925" y="4137025"/>
          <p14:tracePt t="133579" x="5626100" y="4140200"/>
          <p14:tracePt t="133595" x="5626100" y="4143375"/>
          <p14:tracePt t="133603" x="5626100" y="4148138"/>
          <p14:tracePt t="133611" x="5629275" y="4154488"/>
          <p14:tracePt t="133619" x="5634038" y="4162425"/>
          <p14:tracePt t="133626" x="5637213" y="4167188"/>
          <p14:tracePt t="133634" x="5641975" y="4170363"/>
          <p14:tracePt t="133643" x="5645150" y="4178300"/>
          <p14:tracePt t="133651" x="5645150" y="4181475"/>
          <p14:tracePt t="133666" x="5645150" y="4184650"/>
          <p14:tracePt t="133682" x="5645150" y="4189413"/>
          <p14:tracePt t="133733" x="5645150" y="4192588"/>
          <p14:tracePt t="133741" x="5645150" y="4195763"/>
          <p14:tracePt t="133757" x="5645150" y="4200525"/>
          <p14:tracePt t="133764" x="5645150" y="4203700"/>
          <p14:tracePt t="133797" x="5645150" y="4206875"/>
          <p14:tracePt t="133845" x="5645150" y="4211638"/>
          <p14:tracePt t="133853" x="5645150" y="4214813"/>
          <p14:tracePt t="133861" x="5645150" y="4219575"/>
          <p14:tracePt t="133868" x="5645150" y="4222750"/>
          <p14:tracePt t="133885" x="5645150" y="4225925"/>
          <p14:tracePt t="133893" x="5645150" y="4230688"/>
          <p14:tracePt t="133901" x="5645150" y="4233863"/>
          <p14:tracePt t="133917" x="5645150" y="4237038"/>
          <p14:tracePt t="133925" x="5648325" y="4237038"/>
          <p14:tracePt t="133933" x="5648325" y="4241800"/>
          <p14:tracePt t="133941" x="5653088" y="4244975"/>
          <p14:tracePt t="133949" x="5656263" y="4244975"/>
          <p14:tracePt t="133957" x="5659438" y="4244975"/>
          <p14:tracePt t="133982" x="5659438" y="4248150"/>
          <p14:tracePt t="133989" x="5664200" y="4248150"/>
          <p14:tracePt t="133998" x="5667375" y="4252913"/>
          <p14:tracePt t="134015" x="5670550" y="4252913"/>
          <p14:tracePt t="134023" x="5670550" y="4256088"/>
          <p14:tracePt t="134039" x="5675313" y="4259263"/>
          <p14:tracePt t="134055" x="5678488" y="4259263"/>
          <p14:tracePt t="134063" x="5678488" y="4264025"/>
          <p14:tracePt t="134079" x="5678488" y="4267200"/>
          <p14:tracePt t="134087" x="5681663" y="4267200"/>
          <p14:tracePt t="134095" x="5686425" y="4271963"/>
          <p14:tracePt t="134103" x="5689600" y="4275138"/>
          <p14:tracePt t="134119" x="5689600" y="4278313"/>
          <p14:tracePt t="134127" x="5694363" y="4278313"/>
          <p14:tracePt t="134191" x="5694363" y="4283075"/>
          <p14:tracePt t="134214" x="5697538" y="4283075"/>
          <p14:tracePt t="136221" x="5678488" y="4286250"/>
          <p14:tracePt t="136229" x="5614988" y="4297363"/>
          <p14:tracePt t="136237" x="5535613" y="4324350"/>
          <p14:tracePt t="136244" x="5446713" y="4346575"/>
          <p14:tracePt t="136253" x="5314950" y="4368800"/>
          <p14:tracePt t="136261" x="5180013" y="4402138"/>
          <p14:tracePt t="136269" x="5016500" y="4440238"/>
          <p14:tracePt t="136279" x="4862513" y="4476750"/>
          <p14:tracePt t="136285" x="4716463" y="4503738"/>
          <p14:tracePt t="136295" x="4556125" y="4529138"/>
          <p14:tracePt t="136303" x="4405313" y="4556125"/>
          <p14:tracePt t="136311" x="4244975" y="4581525"/>
          <p14:tracePt t="136319" x="4068763" y="4608513"/>
          <p14:tracePt t="136327" x="3903663" y="4638675"/>
          <p14:tracePt t="136335" x="3762375" y="4652963"/>
          <p14:tracePt t="136343" x="3600450" y="4672013"/>
          <p14:tracePt t="136351" x="3473450" y="4686300"/>
          <p14:tracePt t="136359" x="3376613" y="4694238"/>
          <p14:tracePt t="136367" x="3308350" y="4702175"/>
          <p14:tracePt t="136375" x="3249613" y="4705350"/>
          <p14:tracePt t="136382" x="3216275" y="4705350"/>
          <p14:tracePt t="136391" x="3200400" y="4705350"/>
          <p14:tracePt t="136398" x="3181350" y="4705350"/>
          <p14:tracePt t="136407" x="3178175" y="4705350"/>
          <p14:tracePt t="136415" x="3170238" y="4705350"/>
          <p14:tracePt t="136423" x="3163888" y="4705350"/>
          <p14:tracePt t="136431" x="3155950" y="4708525"/>
          <p14:tracePt t="136439" x="3140075" y="4721225"/>
          <p14:tracePt t="136447" x="3133725" y="4727575"/>
          <p14:tracePt t="136455" x="3122613" y="4735513"/>
          <p14:tracePt t="136463" x="3106738" y="4743450"/>
          <p14:tracePt t="136471" x="3095625" y="4749800"/>
          <p14:tracePt t="136479" x="3087688" y="4757738"/>
          <p14:tracePt t="136487" x="3076575" y="4765675"/>
          <p14:tracePt t="136495" x="3070225" y="4768850"/>
          <p14:tracePt t="136503" x="3062288" y="4773613"/>
          <p14:tracePt t="136511" x="3046413" y="4776788"/>
          <p14:tracePt t="136519" x="3040063" y="4779963"/>
          <p14:tracePt t="136527" x="3035300" y="4779963"/>
          <p14:tracePt t="136535" x="3028950" y="4784725"/>
          <p14:tracePt t="136543" x="3021013" y="4787900"/>
          <p14:tracePt t="136551" x="3009900" y="4791075"/>
          <p14:tracePt t="136559" x="2990850" y="4799013"/>
          <p14:tracePt t="136567" x="2971800" y="4810125"/>
          <p14:tracePt t="136577" x="2960688" y="4818063"/>
          <p14:tracePt t="136585" x="2941638" y="4821238"/>
          <p14:tracePt t="136593" x="2913063" y="4832350"/>
          <p14:tracePt t="136601" x="2886075" y="4837113"/>
          <p14:tracePt t="136609" x="2863850" y="4837113"/>
          <p14:tracePt t="136617" x="2833688" y="4843463"/>
          <p14:tracePt t="136625" x="2803525" y="4843463"/>
          <p14:tracePt t="136633" x="2778125" y="4843463"/>
          <p14:tracePt t="136640" x="2740025" y="4840288"/>
          <p14:tracePt t="136649" x="2717800" y="4840288"/>
          <p14:tracePt t="136657" x="2698750" y="4837113"/>
          <p14:tracePt t="136664" x="2684463" y="4837113"/>
          <p14:tracePt t="136673" x="2662238" y="4832350"/>
          <p14:tracePt t="136681" x="2646363" y="4832350"/>
          <p14:tracePt t="136689" x="2632075" y="4832350"/>
          <p14:tracePt t="136697" x="2620963" y="4832350"/>
          <p14:tracePt t="136705" x="2601913" y="4832350"/>
          <p14:tracePt t="136713" x="2590800" y="4832350"/>
          <p14:tracePt t="136721" x="2579688" y="4832350"/>
          <p14:tracePt t="136729" x="2571750" y="4832350"/>
          <p14:tracePt t="136736" x="2563813" y="4832350"/>
          <p14:tracePt t="136745" x="2560638" y="4832350"/>
          <p14:tracePt t="136753" x="2552700" y="4832350"/>
          <p14:tracePt t="136776" x="2549525" y="4832350"/>
          <p14:tracePt t="137011" x="2544763" y="4832350"/>
          <p14:tracePt t="137027" x="2533650" y="4829175"/>
          <p14:tracePt t="137035" x="2522538" y="4829175"/>
          <p14:tracePt t="137043" x="2500313" y="4829175"/>
          <p14:tracePt t="137051" x="2481263" y="4829175"/>
          <p14:tracePt t="137059" x="2459038" y="4829175"/>
          <p14:tracePt t="137067" x="2439988" y="4826000"/>
          <p14:tracePt t="137075" x="2417763" y="4826000"/>
          <p14:tracePt t="137082" x="2395538" y="4826000"/>
          <p14:tracePt t="137091" x="2373313" y="4826000"/>
          <p14:tracePt t="137099" x="2351088" y="4826000"/>
          <p14:tracePt t="137107" x="2324100" y="4826000"/>
          <p14:tracePt t="137115" x="2301875" y="4826000"/>
          <p14:tracePt t="137123" x="2287588" y="4826000"/>
          <p14:tracePt t="137131" x="2257425" y="4826000"/>
          <p14:tracePt t="137139" x="2241550" y="4826000"/>
          <p14:tracePt t="137148" x="2219325" y="4826000"/>
          <p14:tracePt t="137155" x="2201863" y="4826000"/>
          <p14:tracePt t="137165" x="2185988" y="4826000"/>
          <p14:tracePt t="137173" x="2174875" y="4826000"/>
          <p14:tracePt t="137181" x="2160588" y="4826000"/>
          <p14:tracePt t="137189" x="2147888" y="4826000"/>
          <p14:tracePt t="137197" x="2136775" y="4829175"/>
          <p14:tracePt t="137205" x="2122488" y="4832350"/>
          <p14:tracePt t="137213" x="2119313" y="4832350"/>
          <p14:tracePt t="137221" x="2111375" y="4837113"/>
          <p14:tracePt t="137229" x="2108200" y="4837113"/>
          <p14:tracePt t="137237" x="2103438" y="4840288"/>
          <p14:tracePt t="137253" x="2100263" y="4840288"/>
          <p14:tracePt t="137261" x="2095500" y="4840288"/>
          <p14:tracePt t="137277" x="2092325" y="4840288"/>
          <p14:tracePt t="137285" x="2089150" y="4840288"/>
          <p14:tracePt t="137293" x="2084388" y="4837113"/>
          <p14:tracePt t="137301" x="2081213" y="4837113"/>
          <p14:tracePt t="137309" x="2078038" y="4837113"/>
          <p14:tracePt t="137399" x="2073275" y="4837113"/>
          <p14:tracePt t="137431" x="2070100" y="4837113"/>
          <p14:tracePt t="137455" x="2066925" y="4837113"/>
          <p14:tracePt t="137687" x="2070100" y="4837113"/>
          <p14:tracePt t="137695" x="2081213" y="4837113"/>
          <p14:tracePt t="137703" x="2092325" y="4832350"/>
          <p14:tracePt t="137713" x="2100263" y="4832350"/>
          <p14:tracePt t="137719" x="2108200" y="4832350"/>
          <p14:tracePt t="137729" x="2114550" y="4832350"/>
          <p14:tracePt t="137737" x="2122488" y="4832350"/>
          <p14:tracePt t="137745" x="2133600" y="4832350"/>
          <p14:tracePt t="137753" x="2144713" y="4832350"/>
          <p14:tracePt t="137761" x="2163763" y="4832350"/>
          <p14:tracePt t="137769" x="2185988" y="4832350"/>
          <p14:tracePt t="137777" x="2216150" y="4840288"/>
          <p14:tracePt t="137785" x="2238375" y="4840288"/>
          <p14:tracePt t="137793" x="2265363" y="4840288"/>
          <p14:tracePt t="137801" x="2276475" y="4840288"/>
          <p14:tracePt t="137809" x="2282825" y="4840288"/>
          <p14:tracePt t="137817" x="2287588" y="4840288"/>
          <p14:tracePt t="137825" x="2290763" y="4840288"/>
          <p14:tracePt t="137833" x="2293938" y="4840288"/>
          <p14:tracePt t="137841" x="2298700" y="4840288"/>
          <p14:tracePt t="137848" x="2306638" y="4840288"/>
          <p14:tracePt t="137857" x="2317750" y="4840288"/>
          <p14:tracePt t="137865" x="2324100" y="4840288"/>
          <p14:tracePt t="137873" x="2332038" y="4840288"/>
          <p14:tracePt t="137881" x="2335213" y="4840288"/>
          <p14:tracePt t="137889" x="2343150" y="4840288"/>
          <p14:tracePt t="137897" x="2351088" y="4840288"/>
          <p14:tracePt t="137915" x="2373313" y="4840288"/>
          <p14:tracePt t="137921" x="2384425" y="4840288"/>
          <p14:tracePt t="137929" x="2403475" y="4840288"/>
          <p14:tracePt t="137937" x="2425700" y="4840288"/>
          <p14:tracePt t="137945" x="2439988" y="4840288"/>
          <p14:tracePt t="137953" x="2459038" y="4840288"/>
          <p14:tracePt t="137961" x="2470150" y="4840288"/>
          <p14:tracePt t="137969" x="2486025" y="4840288"/>
          <p14:tracePt t="137977" x="2500313" y="4840288"/>
          <p14:tracePt t="137985" x="2516188" y="4840288"/>
          <p14:tracePt t="137993" x="2527300" y="4840288"/>
          <p14:tracePt t="138001" x="2533650" y="4840288"/>
          <p14:tracePt t="138011" x="2544763" y="4840288"/>
          <p14:tracePt t="138019" x="2549525" y="4840288"/>
          <p14:tracePt t="138027" x="2552700" y="4840288"/>
          <p14:tracePt t="138083" x="2557463" y="4840288"/>
          <p14:tracePt t="138098" x="2560638" y="4840288"/>
          <p14:tracePt t="138107" x="2568575" y="4840288"/>
          <p14:tracePt t="138115" x="2571750" y="4840288"/>
          <p14:tracePt t="138123" x="2574925" y="4840288"/>
          <p14:tracePt t="138131" x="2582863" y="4840288"/>
          <p14:tracePt t="138139" x="2586038" y="4840288"/>
          <p14:tracePt t="138221" x="2590800" y="4840288"/>
          <p14:tracePt t="138235" x="2593975" y="4840288"/>
          <p14:tracePt t="138243" x="2597150" y="4840288"/>
          <p14:tracePt t="138251" x="2605088" y="4840288"/>
          <p14:tracePt t="138259" x="2609850" y="4840288"/>
          <p14:tracePt t="138267" x="2616200" y="4840288"/>
          <p14:tracePt t="138277" x="2624138" y="4840288"/>
          <p14:tracePt t="138282" x="2632075" y="4840288"/>
          <p14:tracePt t="138293" x="2638425" y="4840288"/>
          <p14:tracePt t="138298" x="2646363" y="4840288"/>
          <p14:tracePt t="138309" x="2657475" y="4840288"/>
          <p14:tracePt t="138317" x="2673350" y="4837113"/>
          <p14:tracePt t="138325" x="2684463" y="4837113"/>
          <p14:tracePt t="138332" x="2695575" y="4837113"/>
          <p14:tracePt t="138341" x="2706688" y="4837113"/>
          <p14:tracePt t="138349" x="2717800" y="4837113"/>
          <p14:tracePt t="138357" x="2740025" y="4837113"/>
          <p14:tracePt t="138365" x="2767013" y="4829175"/>
          <p14:tracePt t="138373" x="2781300" y="4829175"/>
          <p14:tracePt t="138381" x="2803525" y="4829175"/>
          <p14:tracePt t="138389" x="2830513" y="4829175"/>
          <p14:tracePt t="138397" x="2852738" y="4829175"/>
          <p14:tracePt t="138405" x="2874963" y="4829175"/>
          <p14:tracePt t="138413" x="2889250" y="4829175"/>
          <p14:tracePt t="138421" x="2908300" y="4829175"/>
          <p14:tracePt t="138429" x="2919413" y="4829175"/>
          <p14:tracePt t="138437" x="2930525" y="4829175"/>
          <p14:tracePt t="138445" x="2938463" y="4829175"/>
          <p14:tracePt t="138453" x="2946400" y="4829175"/>
          <p14:tracePt t="138461" x="2965450" y="4829175"/>
          <p14:tracePt t="138469" x="2979738" y="4829175"/>
          <p14:tracePt t="138477" x="3001963" y="4829175"/>
          <p14:tracePt t="138485" x="3021013" y="4829175"/>
          <p14:tracePt t="138493" x="3035300" y="4829175"/>
          <p14:tracePt t="138501" x="3046413" y="4829175"/>
          <p14:tracePt t="138509" x="3065463" y="4829175"/>
          <p14:tracePt t="138518" x="3073400" y="4829175"/>
          <p14:tracePt t="138525" x="3084513" y="4829175"/>
          <p14:tracePt t="138533" x="3095625" y="4829175"/>
          <p14:tracePt t="138541" x="3106738" y="4829175"/>
          <p14:tracePt t="138549" x="3122613" y="4829175"/>
          <p14:tracePt t="138557" x="3128963" y="4829175"/>
          <p14:tracePt t="138565" x="3136900" y="4829175"/>
          <p14:tracePt t="138575" x="3140075" y="4829175"/>
          <p14:tracePt t="138582" x="3155950" y="4829175"/>
          <p14:tracePt t="138599" x="3163888" y="4829175"/>
          <p14:tracePt t="138607" x="3170238" y="4829175"/>
          <p14:tracePt t="138615" x="3175000" y="4829175"/>
          <p14:tracePt t="138623" x="3181350" y="4829175"/>
          <p14:tracePt t="138631" x="3189288" y="4829175"/>
          <p14:tracePt t="138639" x="3200400" y="4826000"/>
          <p14:tracePt t="138647" x="3208338" y="4826000"/>
          <p14:tracePt t="138655" x="3219450" y="4826000"/>
          <p14:tracePt t="138663" x="3227388" y="4826000"/>
          <p14:tracePt t="138671" x="3238500" y="4821238"/>
          <p14:tracePt t="138679" x="3252788" y="4821238"/>
          <p14:tracePt t="138687" x="3263900" y="4818063"/>
          <p14:tracePt t="138695" x="3275013" y="4818063"/>
          <p14:tracePt t="138703" x="3286125" y="4818063"/>
          <p14:tracePt t="138711" x="3305175" y="4813300"/>
          <p14:tracePt t="138719" x="3316288" y="4813300"/>
          <p14:tracePt t="138727" x="3335338" y="4810125"/>
          <p14:tracePt t="138735" x="3349625" y="4810125"/>
          <p14:tracePt t="138743" x="3365500" y="4806950"/>
          <p14:tracePt t="138751" x="3379788" y="4806950"/>
          <p14:tracePt t="138759" x="3398838" y="4799013"/>
          <p14:tracePt t="138767" x="3421063" y="4799013"/>
          <p14:tracePt t="138775" x="3443288" y="4795838"/>
          <p14:tracePt t="138783" x="3478213" y="4791075"/>
          <p14:tracePt t="138791" x="3506788" y="4791075"/>
          <p14:tracePt t="138798" x="3536950" y="4791075"/>
          <p14:tracePt t="138807" x="3567113" y="4791075"/>
          <p14:tracePt t="138815" x="3594100" y="4784725"/>
          <p14:tracePt t="138823" x="3624263" y="4784725"/>
          <p14:tracePt t="138831" x="3646488" y="4779963"/>
          <p14:tracePt t="138839" x="3660775" y="4779963"/>
          <p14:tracePt t="138847" x="3671888" y="4776788"/>
          <p14:tracePt t="138857" x="3687763" y="4773613"/>
          <p14:tracePt t="138863" x="3702050" y="4768850"/>
          <p14:tracePt t="138873" x="3713163" y="4765675"/>
          <p14:tracePt t="138881" x="3735388" y="4757738"/>
          <p14:tracePt t="138889" x="3754438" y="4757738"/>
          <p14:tracePt t="138897" x="3776663" y="4754563"/>
          <p14:tracePt t="138905" x="3792538" y="4754563"/>
          <p14:tracePt t="138913" x="3810000" y="4749800"/>
          <p14:tracePt t="138921" x="3825875" y="4749800"/>
          <p14:tracePt t="138929" x="3844925" y="4746625"/>
          <p14:tracePt t="138937" x="3862388" y="4743450"/>
          <p14:tracePt t="138945" x="3886200" y="4743450"/>
          <p14:tracePt t="138953" x="3908425" y="4735513"/>
          <p14:tracePt t="138961" x="3949700" y="4724400"/>
          <p14:tracePt t="138969" x="3979863" y="4721225"/>
          <p14:tracePt t="138977" x="4027488" y="4708525"/>
          <p14:tracePt t="138985" x="4073525" y="4697413"/>
          <p14:tracePt t="138993" x="4113213" y="4679950"/>
          <p14:tracePt t="139001" x="4151313" y="4675188"/>
          <p14:tracePt t="139009" x="4192588" y="4664075"/>
          <p14:tracePt t="139017" x="4222750" y="4656138"/>
          <p14:tracePt t="139025" x="4252913" y="4656138"/>
          <p14:tracePt t="139033" x="4270375" y="4656138"/>
          <p14:tracePt t="139041" x="4283075" y="4656138"/>
          <p14:tracePt t="139049" x="4289425" y="4656138"/>
          <p14:tracePt t="139057" x="4294188" y="4656138"/>
          <p14:tracePt t="139114" x="4297363" y="4660900"/>
          <p14:tracePt t="139121" x="4297363" y="4664075"/>
          <p14:tracePt t="139137" x="4297363" y="4668838"/>
          <p14:tracePt t="139163" x="4297363" y="4672013"/>
          <p14:tracePt t="139219" x="4294188" y="4675188"/>
          <p14:tracePt t="139227" x="4289425" y="4675188"/>
          <p14:tracePt t="139243" x="4286250" y="4679950"/>
          <p14:tracePt t="139259" x="4286250" y="4683125"/>
          <p14:tracePt t="139267" x="4286250" y="4686300"/>
          <p14:tracePt t="139275" x="4289425" y="4691063"/>
          <p14:tracePt t="139282" x="4300538" y="4694238"/>
          <p14:tracePt t="139292" x="4308475" y="4697413"/>
          <p14:tracePt t="139298" x="4322763" y="4702175"/>
          <p14:tracePt t="139307" x="4338638" y="4705350"/>
          <p14:tracePt t="139315" x="4349750" y="4705350"/>
          <p14:tracePt t="139323" x="4360863" y="4708525"/>
          <p14:tracePt t="139331" x="4371975" y="4708525"/>
          <p14:tracePt t="139339" x="4379913" y="4708525"/>
          <p14:tracePt t="139347" x="4394200" y="4708525"/>
          <p14:tracePt t="139355" x="4398963" y="4708525"/>
          <p14:tracePt t="139363" x="4410075" y="4713288"/>
          <p14:tracePt t="139379" x="4413250" y="4713288"/>
          <p14:tracePt t="139403" x="4413250" y="4716463"/>
          <p14:tracePt t="139435" x="4413250" y="4721225"/>
          <p14:tracePt t="139581" x="4405313" y="4721225"/>
          <p14:tracePt t="139589" x="4383088" y="4716463"/>
          <p14:tracePt t="139597" x="4357688" y="4708525"/>
          <p14:tracePt t="139605" x="4349750" y="4708525"/>
          <p14:tracePt t="139629" x="4352925" y="4708525"/>
          <p14:tracePt t="139637" x="4360863" y="4705350"/>
          <p14:tracePt t="139645" x="4371975" y="4702175"/>
          <p14:tracePt t="139653" x="4383088" y="4702175"/>
          <p14:tracePt t="139661" x="4402138" y="4702175"/>
          <p14:tracePt t="139669" x="4424363" y="4705350"/>
          <p14:tracePt t="139677" x="4465638" y="4716463"/>
          <p14:tracePt t="139685" x="4495800" y="4721225"/>
          <p14:tracePt t="139693" x="4529138" y="4727575"/>
          <p14:tracePt t="139701" x="4567238" y="4732338"/>
          <p14:tracePt t="139709" x="4597400" y="4738688"/>
          <p14:tracePt t="139717" x="4630738" y="4738688"/>
          <p14:tracePt t="139727" x="4660900" y="4738688"/>
          <p14:tracePt t="139733" x="4691063" y="4738688"/>
          <p14:tracePt t="139743" x="4719638" y="4735513"/>
          <p14:tracePt t="139751" x="4749800" y="4735513"/>
          <p14:tracePt t="139759" x="4779963" y="4735513"/>
          <p14:tracePt t="139767" x="4799013" y="4735513"/>
          <p14:tracePt t="139775" x="4813300" y="4735513"/>
          <p14:tracePt t="139783" x="4832350" y="4735513"/>
          <p14:tracePt t="139791" x="4843463" y="4735513"/>
          <p14:tracePt t="139799" x="4854575" y="4735513"/>
          <p14:tracePt t="139807" x="4870450" y="4735513"/>
          <p14:tracePt t="139815" x="4881563" y="4735513"/>
          <p14:tracePt t="139823" x="4892675" y="4735513"/>
          <p14:tracePt t="139831" x="4903788" y="4735513"/>
          <p14:tracePt t="139839" x="4911725" y="4735513"/>
          <p14:tracePt t="139847" x="4918075" y="4735513"/>
          <p14:tracePt t="139855" x="4922838" y="4735513"/>
          <p14:tracePt t="139863" x="4922838" y="4738688"/>
          <p14:tracePt t="140073" x="4918075" y="4738688"/>
          <p14:tracePt t="140081" x="4889500" y="4735513"/>
          <p14:tracePt t="140089" x="4865688" y="4735513"/>
          <p14:tracePt t="140097" x="4851400" y="4735513"/>
          <p14:tracePt t="140105" x="4837113" y="4732338"/>
          <p14:tracePt t="140161" x="4843463" y="4732338"/>
          <p14:tracePt t="140169" x="4854575" y="4735513"/>
          <p14:tracePt t="140177" x="4873625" y="4738688"/>
          <p14:tracePt t="140185" x="4895850" y="4743450"/>
          <p14:tracePt t="140193" x="4911725" y="4749800"/>
          <p14:tracePt t="140201" x="4926013" y="4754563"/>
          <p14:tracePt t="140209" x="4945063" y="4757738"/>
          <p14:tracePt t="140217" x="4956175" y="4760913"/>
          <p14:tracePt t="140225" x="4970463" y="4765675"/>
          <p14:tracePt t="140233" x="4981575" y="4765675"/>
          <p14:tracePt t="140241" x="4989513" y="4768850"/>
          <p14:tracePt t="140248" x="4997450" y="4773613"/>
          <p14:tracePt t="140273" x="5000625" y="4776788"/>
          <p14:tracePt t="140282" x="5005388" y="4776788"/>
          <p14:tracePt t="140289" x="5008563" y="4779963"/>
          <p14:tracePt t="140297" x="5022850" y="4784725"/>
          <p14:tracePt t="140307" x="5035550" y="4784725"/>
          <p14:tracePt t="140315" x="5046663" y="4787900"/>
          <p14:tracePt t="140323" x="5060950" y="4791075"/>
          <p14:tracePt t="140331" x="5068888" y="4795838"/>
          <p14:tracePt t="140339" x="5075238" y="4799013"/>
          <p14:tracePt t="140347" x="5083175" y="4802188"/>
          <p14:tracePt t="140355" x="5091113" y="4806950"/>
          <p14:tracePt t="140371" x="5094288" y="4810125"/>
          <p14:tracePt t="140475" x="5099050" y="4810125"/>
          <p14:tracePt t="140482" x="5099050" y="4813300"/>
          <p14:tracePt t="140491" x="5102225" y="4813300"/>
          <p14:tracePt t="140499" x="5105400" y="4818063"/>
          <p14:tracePt t="140515" x="5110163" y="4818063"/>
          <p14:tracePt t="140539" x="5110163" y="4821238"/>
          <p14:tracePt t="140547" x="5113338" y="4821238"/>
          <p14:tracePt t="140555" x="5116513" y="4821238"/>
          <p14:tracePt t="140563" x="5124450" y="4821238"/>
          <p14:tracePt t="140571" x="5140325" y="4826000"/>
          <p14:tracePt t="140579" x="5151438" y="4826000"/>
          <p14:tracePt t="140587" x="5157788" y="4829175"/>
          <p14:tracePt t="140597" x="5165725" y="4829175"/>
          <p14:tracePt t="140605" x="5173663" y="4829175"/>
          <p14:tracePt t="140613" x="5176838" y="4832350"/>
          <p14:tracePt t="140621" x="5184775" y="4837113"/>
          <p14:tracePt t="140637" x="5187950" y="4837113"/>
          <p14:tracePt t="140645" x="5192713" y="4840288"/>
          <p14:tracePt t="140653" x="5195888" y="4840288"/>
          <p14:tracePt t="140661" x="5199063" y="4843463"/>
          <p14:tracePt t="140669" x="5203825" y="4843463"/>
          <p14:tracePt t="140677" x="5207000" y="4848225"/>
          <p14:tracePt t="140701" x="5207000" y="4851400"/>
          <p14:tracePt t="140709" x="5210175" y="4851400"/>
          <p14:tracePt t="140725" x="5214938" y="4854575"/>
          <p14:tracePt t="140741" x="5218113" y="4854575"/>
          <p14:tracePt t="140757" x="5226050" y="4854575"/>
          <p14:tracePt t="140765" x="5232400" y="4854575"/>
          <p14:tracePt t="140773" x="5245100" y="4854575"/>
          <p14:tracePt t="140782" x="5259388" y="4854575"/>
          <p14:tracePt t="140789" x="5273675" y="4854575"/>
          <p14:tracePt t="140797" x="5281613" y="4854575"/>
          <p14:tracePt t="140805" x="5289550" y="4854575"/>
          <p14:tracePt t="141079" x="5284788" y="4862513"/>
          <p14:tracePt t="141087" x="5278438" y="4867275"/>
          <p14:tracePt t="141095" x="5273675" y="4870450"/>
          <p14:tracePt t="141103" x="5267325" y="4873625"/>
          <p14:tracePt t="141111" x="5262563" y="4873625"/>
          <p14:tracePt t="141119" x="5256213" y="4878388"/>
          <p14:tracePt t="141127" x="5251450" y="4881563"/>
          <p14:tracePt t="141135" x="5245100" y="4884738"/>
          <p14:tracePt t="141151" x="5240338" y="4889500"/>
          <p14:tracePt t="141161" x="5237163" y="4889500"/>
          <p14:tracePt t="141169" x="5232400" y="4889500"/>
          <p14:tracePt t="141177" x="5229225" y="4889500"/>
          <p14:tracePt t="141185" x="5226050" y="4889500"/>
          <p14:tracePt t="141193" x="5226050" y="4892675"/>
          <p14:tracePt t="141201" x="5221288" y="4892675"/>
          <p14:tracePt t="141209" x="5214938" y="4892675"/>
          <p14:tracePt t="141217" x="5199063" y="4895850"/>
          <p14:tracePt t="141225" x="5184775" y="4895850"/>
          <p14:tracePt t="141233" x="5165725" y="4895850"/>
          <p14:tracePt t="141241" x="5143500" y="4895850"/>
          <p14:tracePt t="141249" x="5127625" y="4895850"/>
          <p14:tracePt t="141257" x="5105400" y="4895850"/>
          <p14:tracePt t="141265" x="5080000" y="4895850"/>
          <p14:tracePt t="141273" x="5068888" y="4892675"/>
          <p14:tracePt t="141281" x="5057775" y="4884738"/>
          <p14:tracePt t="141289" x="5041900" y="4881563"/>
          <p14:tracePt t="141297" x="5030788" y="4870450"/>
          <p14:tracePt t="141305" x="5019675" y="4862513"/>
          <p14:tracePt t="141313" x="5005388" y="4843463"/>
          <p14:tracePt t="141321" x="4981575" y="4826000"/>
          <p14:tracePt t="141329" x="4975225" y="4806950"/>
          <p14:tracePt t="141337" x="4964113" y="4779963"/>
          <p14:tracePt t="141345" x="4964113" y="4749800"/>
          <p14:tracePt t="141353" x="4964113" y="4727575"/>
          <p14:tracePt t="141361" x="4964113" y="4705350"/>
          <p14:tracePt t="141369" x="4964113" y="4679950"/>
          <p14:tracePt t="141377" x="4964113" y="4656138"/>
          <p14:tracePt t="141385" x="4964113" y="4645025"/>
          <p14:tracePt t="141393" x="4975225" y="4627563"/>
          <p14:tracePt t="141401" x="4989513" y="4608513"/>
          <p14:tracePt t="141409" x="5000625" y="4592638"/>
          <p14:tracePt t="141417" x="5016500" y="4581525"/>
          <p14:tracePt t="141425" x="5041900" y="4559300"/>
          <p14:tracePt t="141433" x="5068888" y="4545013"/>
          <p14:tracePt t="141441" x="5087938" y="4529138"/>
          <p14:tracePt t="141451" x="5113338" y="4518025"/>
          <p14:tracePt t="141459" x="5127625" y="4514850"/>
          <p14:tracePt t="141467" x="5146675" y="4510088"/>
          <p14:tracePt t="141475" x="5165725" y="4506913"/>
          <p14:tracePt t="141483" x="5195888" y="4503738"/>
          <p14:tracePt t="141491" x="5218113" y="4503738"/>
          <p14:tracePt t="141499" x="5245100" y="4503738"/>
          <p14:tracePt t="141507" x="5281613" y="4503738"/>
          <p14:tracePt t="141515" x="5311775" y="4503738"/>
          <p14:tracePt t="141523" x="5345113" y="4514850"/>
          <p14:tracePt t="141531" x="5383213" y="4518025"/>
          <p14:tracePt t="141539" x="5416550" y="4529138"/>
          <p14:tracePt t="141547" x="5446713" y="4537075"/>
          <p14:tracePt t="141555" x="5480050" y="4545013"/>
          <p14:tracePt t="141563" x="5510213" y="4556125"/>
          <p14:tracePt t="141572" x="5535613" y="4567238"/>
          <p14:tracePt t="141579" x="5554663" y="4581525"/>
          <p14:tracePt t="141587" x="5581650" y="4597400"/>
          <p14:tracePt t="141595" x="5607050" y="4611688"/>
          <p14:tracePt t="141603" x="5634038" y="4622800"/>
          <p14:tracePt t="141611" x="5667375" y="4645025"/>
          <p14:tracePt t="141619" x="5694363" y="4660900"/>
          <p14:tracePt t="141627" x="5719763" y="4672013"/>
          <p14:tracePt t="141635" x="5746750" y="4686300"/>
          <p14:tracePt t="141643" x="5772150" y="4697413"/>
          <p14:tracePt t="141651" x="5791200" y="4705350"/>
          <p14:tracePt t="141659" x="5810250" y="4716463"/>
          <p14:tracePt t="141667" x="5821363" y="4721225"/>
          <p14:tracePt t="141675" x="5832475" y="4721225"/>
          <p14:tracePt t="141683" x="5838825" y="4724400"/>
          <p14:tracePt t="141691" x="5854700" y="4727575"/>
          <p14:tracePt t="141699" x="5857875" y="4727575"/>
          <p14:tracePt t="141741" x="5857875" y="4732338"/>
          <p14:tracePt t="141749" x="5857875" y="4735513"/>
          <p14:tracePt t="141757" x="5857875" y="4738688"/>
          <p14:tracePt t="141765" x="5857875" y="4743450"/>
          <p14:tracePt t="141773" x="5857875" y="4749800"/>
          <p14:tracePt t="141781" x="5862638" y="4757738"/>
          <p14:tracePt t="141789" x="5865813" y="4765675"/>
          <p14:tracePt t="141797" x="5868988" y="4768850"/>
          <p14:tracePt t="141805" x="5873750" y="4779963"/>
          <p14:tracePt t="141813" x="5873750" y="4784725"/>
          <p14:tracePt t="141821" x="5876925" y="4791075"/>
          <p14:tracePt t="141829" x="5876925" y="4799013"/>
          <p14:tracePt t="141837" x="5876925" y="4802188"/>
          <p14:tracePt t="141845" x="5873750" y="4810125"/>
          <p14:tracePt t="141853" x="5868988" y="4818063"/>
          <p14:tracePt t="141861" x="5865813" y="4826000"/>
          <p14:tracePt t="141869" x="5862638" y="4837113"/>
          <p14:tracePt t="141877" x="5862638" y="4843463"/>
          <p14:tracePt t="141885" x="5862638" y="4854575"/>
          <p14:tracePt t="141893" x="5862638" y="4862513"/>
          <p14:tracePt t="141901" x="5862638" y="4870450"/>
          <p14:tracePt t="141909" x="5862638" y="4881563"/>
          <p14:tracePt t="141917" x="5862638" y="4884738"/>
          <p14:tracePt t="141925" x="5865813" y="4889500"/>
          <p14:tracePt t="141933" x="5868988" y="4892675"/>
          <p14:tracePt t="141941" x="5873750" y="4892675"/>
          <p14:tracePt t="141949" x="5876925" y="4900613"/>
          <p14:tracePt t="141957" x="5891213" y="4900613"/>
          <p14:tracePt t="141982" x="5970588" y="4892675"/>
          <p14:tracePt t="141989" x="6008688" y="4881563"/>
          <p14:tracePt t="141997" x="6072188" y="4862513"/>
          <p14:tracePt t="142007" x="6146800" y="4843463"/>
          <p14:tracePt t="142013" x="6232525" y="4826000"/>
          <p14:tracePt t="142023" x="6348413" y="4799013"/>
          <p14:tracePt t="142031" x="6453188" y="4779963"/>
          <p14:tracePt t="142039" x="6527800" y="4765675"/>
          <p14:tracePt t="142047" x="6599238" y="4754563"/>
          <p14:tracePt t="142055" x="6651625" y="4735513"/>
          <p14:tracePt t="142063" x="6700838" y="4724400"/>
          <p14:tracePt t="142071" x="6737350" y="4705350"/>
          <p14:tracePt t="142079" x="6756400" y="4691063"/>
          <p14:tracePt t="142087" x="6775450" y="4686300"/>
          <p14:tracePt t="142095" x="6783388" y="4679950"/>
          <p14:tracePt t="142103" x="6789738" y="4675188"/>
          <p14:tracePt t="142111" x="6794500" y="4672013"/>
          <p14:tracePt t="142223" x="6775450" y="4668838"/>
          <p14:tracePt t="142231" x="6756400" y="4668838"/>
          <p14:tracePt t="142239" x="6753225" y="4672013"/>
          <p14:tracePt t="142248" x="6753225" y="4679950"/>
          <p14:tracePt t="142255" x="6778625" y="4683125"/>
          <p14:tracePt t="142263" x="6831013" y="4697413"/>
          <p14:tracePt t="142271" x="6899275" y="4702175"/>
          <p14:tracePt t="142279" x="6973888" y="4708525"/>
          <p14:tracePt t="142287" x="7056438" y="4708525"/>
          <p14:tracePt t="142297" x="7131050" y="4708525"/>
          <p14:tracePt t="142305" x="7210425" y="4705350"/>
          <p14:tracePt t="142311" x="7302500" y="4702175"/>
          <p14:tracePt t="142322" x="7389813" y="4686300"/>
          <p14:tracePt t="142329" x="7475538" y="4672013"/>
          <p14:tracePt t="142337" x="7550150" y="4668838"/>
          <p14:tracePt t="142345" x="7621588" y="4649788"/>
          <p14:tracePt t="142353" x="7666038" y="4641850"/>
          <p14:tracePt t="142361" x="7696200" y="4641850"/>
          <p14:tracePt t="142369" x="7704138" y="4641850"/>
          <p14:tracePt t="142393" x="7696200" y="4645025"/>
          <p14:tracePt t="142401" x="7688263" y="4649788"/>
          <p14:tracePt t="142409" x="7681913" y="4649788"/>
          <p14:tracePt t="142417" x="7673975" y="4652963"/>
          <p14:tracePt t="142425" x="7666038" y="4652963"/>
          <p14:tracePt t="142433" x="7658100" y="4652963"/>
          <p14:tracePt t="142441" x="7651750" y="4656138"/>
          <p14:tracePt t="142449" x="7646988" y="4656138"/>
          <p14:tracePt t="142465" x="7643813" y="4656138"/>
          <p14:tracePt t="142481" x="7643813" y="4660900"/>
          <p14:tracePt t="142513" x="7640638" y="4660900"/>
          <p14:tracePt t="142521" x="7632700" y="4664075"/>
          <p14:tracePt t="142529" x="7624763" y="4672013"/>
          <p14:tracePt t="142537" x="7613650" y="4675188"/>
          <p14:tracePt t="142545" x="7599363" y="4679950"/>
          <p14:tracePt t="142553" x="7588250" y="4691063"/>
          <p14:tracePt t="142561" x="7577138" y="4691063"/>
          <p14:tracePt t="142569" x="7569200" y="4697413"/>
          <p14:tracePt t="142577" x="7558088" y="4702175"/>
          <p14:tracePt t="142595" x="7553325" y="4705350"/>
          <p14:tracePt t="142707" x="7558088" y="4705350"/>
          <p14:tracePt t="142715" x="7566025" y="4705350"/>
          <p14:tracePt t="142723" x="7572375" y="4708525"/>
          <p14:tracePt t="142731" x="7580313" y="4708525"/>
          <p14:tracePt t="142739" x="7583488" y="4708525"/>
          <p14:tracePt t="142747" x="7588250" y="4708525"/>
          <p14:tracePt t="142755" x="7591425" y="4713288"/>
          <p14:tracePt t="142782" x="7594600" y="4713288"/>
          <p14:tracePt t="142811" x="7594600" y="4716463"/>
          <p14:tracePt t="142835" x="7594600" y="4721225"/>
          <p14:tracePt t="142867" x="7591425" y="4721225"/>
          <p14:tracePt t="142893" x="7591425" y="4724400"/>
          <p14:tracePt t="142949" x="7594600" y="4727575"/>
          <p14:tracePt t="142957" x="7594600" y="4732338"/>
          <p14:tracePt t="142965" x="7602538" y="4732338"/>
          <p14:tracePt t="142973" x="7613650" y="4732338"/>
          <p14:tracePt t="142982" x="7629525" y="4732338"/>
          <p14:tracePt t="142989" x="7640638" y="4732338"/>
          <p14:tracePt t="142997" x="7651750" y="4732338"/>
          <p14:tracePt t="143005" x="7662863" y="4732338"/>
          <p14:tracePt t="143013" x="7670800" y="4732338"/>
          <p14:tracePt t="143021" x="7677150" y="4727575"/>
          <p14:tracePt t="143029" x="7685088" y="4727575"/>
          <p14:tracePt t="143037" x="7688263" y="4724400"/>
          <p14:tracePt t="143045" x="7693025" y="4724400"/>
          <p14:tracePt t="143061" x="7696200" y="4724400"/>
          <p14:tracePt t="143077" x="7699375" y="4724400"/>
          <p14:tracePt t="143085" x="7704138" y="4724400"/>
          <p14:tracePt t="143101" x="7710488" y="4724400"/>
          <p14:tracePt t="143109" x="7718425" y="4724400"/>
          <p14:tracePt t="143117" x="7726363" y="4724400"/>
          <p14:tracePt t="143125" x="7734300" y="4724400"/>
          <p14:tracePt t="143133" x="7740650" y="4724400"/>
          <p14:tracePt t="143141" x="7745413" y="4724400"/>
          <p14:tracePt t="143149" x="7748588" y="4724400"/>
          <p14:tracePt t="143157" x="7756525" y="4724400"/>
          <p14:tracePt t="143167" x="7756525" y="4721225"/>
          <p14:tracePt t="143175" x="7762875" y="4721225"/>
          <p14:tracePt t="143183" x="7767638" y="4721225"/>
          <p14:tracePt t="143193" x="7770813" y="4721225"/>
          <p14:tracePt t="143203" x="7775575" y="4721225"/>
          <p14:tracePt t="143263" x="7767638" y="4724400"/>
          <p14:tracePt t="143271" x="7762875" y="4724400"/>
          <p14:tracePt t="143433" x="7759700" y="4724400"/>
          <p14:tracePt t="143439" x="7756525" y="4724400"/>
          <p14:tracePt t="143457" x="7751763" y="4724400"/>
          <p14:tracePt t="143465" x="7748588" y="4721225"/>
          <p14:tracePt t="143473" x="7745413" y="4721225"/>
          <p14:tracePt t="143521" x="7748588" y="4721225"/>
          <p14:tracePt t="143529" x="7756525" y="4721225"/>
          <p14:tracePt t="143537" x="7762875" y="4727575"/>
          <p14:tracePt t="143545" x="7770813" y="4732338"/>
          <p14:tracePt t="143553" x="7775575" y="4732338"/>
          <p14:tracePt t="143625" x="7775575" y="4735513"/>
          <p14:tracePt t="143633" x="7778750" y="4735513"/>
          <p14:tracePt t="143649" x="7781925" y="4738688"/>
          <p14:tracePt t="143657" x="7789863" y="4743450"/>
          <p14:tracePt t="143665" x="7793038" y="4743450"/>
          <p14:tracePt t="143673" x="7797800" y="4746625"/>
          <p14:tracePt t="143681" x="7800975" y="4746625"/>
          <p14:tracePt t="143689" x="7800975" y="4749800"/>
          <p14:tracePt t="143763" x="7800975" y="4754563"/>
          <p14:tracePt t="143899" x="7804150" y="4754563"/>
          <p14:tracePt t="143915" x="7812088" y="4757738"/>
          <p14:tracePt t="143923" x="7816850" y="4757738"/>
          <p14:tracePt t="143931" x="7823200" y="4757738"/>
          <p14:tracePt t="143939" x="7827963" y="4757738"/>
          <p14:tracePt t="144029" x="7831138" y="4757738"/>
          <p14:tracePt t="145333" x="7831138" y="4760913"/>
          <p14:tracePt t="145343" x="7831138" y="4765675"/>
          <p14:tracePt t="145365" x="7831138" y="4768850"/>
          <p14:tracePt t="145397" x="7831138" y="4773613"/>
          <p14:tracePt t="145413" x="7831138" y="4776788"/>
          <p14:tracePt t="145445" x="7831138" y="4779963"/>
          <p14:tracePt t="145873" x="7831138" y="4784725"/>
          <p14:tracePt t="145889" x="7827963" y="4784725"/>
          <p14:tracePt t="145937" x="7823200" y="4784725"/>
          <p14:tracePt t="145987" x="7820025" y="4784725"/>
          <p14:tracePt t="146051" x="7816850" y="4784725"/>
          <p14:tracePt t="146059" x="7812088" y="4784725"/>
          <p14:tracePt t="146067" x="7808913" y="4784725"/>
          <p14:tracePt t="146075" x="7793038" y="4784725"/>
          <p14:tracePt t="146083" x="7778750" y="4784725"/>
          <p14:tracePt t="146091" x="7748588" y="4787900"/>
          <p14:tracePt t="146099" x="7710488" y="4795838"/>
          <p14:tracePt t="146107" x="7658100" y="4802188"/>
          <p14:tracePt t="146115" x="7577138" y="4806950"/>
          <p14:tracePt t="146123" x="7494588" y="4813300"/>
          <p14:tracePt t="146132" x="7367588" y="4821238"/>
          <p14:tracePt t="146139" x="7183438" y="4821238"/>
          <p14:tracePt t="146147" x="6954838" y="4821238"/>
          <p14:tracePt t="146155" x="6711950" y="4821238"/>
          <p14:tracePt t="146163" x="6469063" y="4821238"/>
          <p14:tracePt t="146171" x="6207125" y="4813300"/>
          <p14:tracePt t="146179" x="5918200" y="4813300"/>
          <p14:tracePt t="146187" x="5629275" y="4813300"/>
          <p14:tracePt t="146195" x="5356225" y="4813300"/>
          <p14:tracePt t="146203" x="5113338" y="4813300"/>
          <p14:tracePt t="146211" x="4911725" y="4806950"/>
          <p14:tracePt t="146219" x="4813300" y="4799013"/>
          <p14:tracePt t="146227" x="4768850" y="4799013"/>
          <p14:tracePt t="146235" x="4746625" y="4791075"/>
          <p14:tracePt t="146243" x="4743450" y="4791075"/>
          <p14:tracePt t="146293" x="4743450" y="4787900"/>
          <p14:tracePt t="146309" x="4738688" y="4787900"/>
          <p14:tracePt t="146365" x="4743450" y="4787900"/>
          <p14:tracePt t="146373" x="4746625" y="4791075"/>
          <p14:tracePt t="146381" x="4746625" y="4795838"/>
          <p14:tracePt t="146389" x="4749800" y="4799013"/>
          <p14:tracePt t="146397" x="4757738" y="4802188"/>
          <p14:tracePt t="146405" x="4757738" y="4806950"/>
          <p14:tracePt t="146413" x="4757738" y="4810125"/>
          <p14:tracePt t="146437" x="4757738" y="4818063"/>
          <p14:tracePt t="146445" x="4757738" y="4821238"/>
          <p14:tracePt t="146453" x="4749800" y="4829175"/>
          <p14:tracePt t="146461" x="4746625" y="4837113"/>
          <p14:tracePt t="146469" x="4738688" y="4843463"/>
          <p14:tracePt t="146477" x="4732338" y="4848225"/>
          <p14:tracePt t="146485" x="4727575" y="4854575"/>
          <p14:tracePt t="146493" x="4719638" y="4859338"/>
          <p14:tracePt t="146501" x="4716463" y="4867275"/>
          <p14:tracePt t="146509" x="4713288" y="4870450"/>
          <p14:tracePt t="146517" x="4705350" y="4873625"/>
          <p14:tracePt t="146525" x="4702175" y="4878388"/>
          <p14:tracePt t="146533" x="4697413" y="4878388"/>
          <p14:tracePt t="146541" x="4683125" y="4878388"/>
          <p14:tracePt t="146549" x="4678363" y="4878388"/>
          <p14:tracePt t="146557" x="4664075" y="4878388"/>
          <p14:tracePt t="146565" x="4656138" y="4878388"/>
          <p14:tracePt t="146573" x="4652963" y="4878388"/>
          <p14:tracePt t="146581" x="4652963" y="4873625"/>
          <p14:tracePt t="146589" x="4649788" y="4873625"/>
          <p14:tracePt t="146597" x="4645025" y="4870450"/>
          <p14:tracePt t="146605" x="4641850" y="4870450"/>
          <p14:tracePt t="146615" x="4638675" y="4870450"/>
          <p14:tracePt t="146623" x="4638675" y="4867275"/>
          <p14:tracePt t="146632" x="4638675" y="4859338"/>
          <p14:tracePt t="146639" x="4633913" y="4851400"/>
          <p14:tracePt t="146647" x="4630738" y="4843463"/>
          <p14:tracePt t="146655" x="4619625" y="4829175"/>
          <p14:tracePt t="146663" x="4603750" y="4818063"/>
          <p14:tracePt t="146671" x="4589463" y="4799013"/>
          <p14:tracePt t="146679" x="4578350" y="4784725"/>
          <p14:tracePt t="146687" x="4570413" y="4773613"/>
          <p14:tracePt t="146695" x="4562475" y="4757738"/>
          <p14:tracePt t="146703" x="4556125" y="4746625"/>
          <p14:tracePt t="146711" x="4556125" y="4735513"/>
          <p14:tracePt t="146719" x="4556125" y="4724400"/>
          <p14:tracePt t="146727" x="4556125" y="4705350"/>
          <p14:tracePt t="146735" x="4556125" y="4694238"/>
          <p14:tracePt t="146743" x="4559300" y="4683125"/>
          <p14:tracePt t="146751" x="4570413" y="4668838"/>
          <p14:tracePt t="146759" x="4573588" y="4656138"/>
          <p14:tracePt t="146767" x="4581525" y="4649788"/>
          <p14:tracePt t="146775" x="4589463" y="4633913"/>
          <p14:tracePt t="146783" x="4603750" y="4627563"/>
          <p14:tracePt t="146791" x="4619625" y="4622800"/>
          <p14:tracePt t="146799" x="4638675" y="4616450"/>
          <p14:tracePt t="146807" x="4672013" y="4603750"/>
          <p14:tracePt t="146815" x="4702175" y="4597400"/>
          <p14:tracePt t="146823" x="4735513" y="4586288"/>
          <p14:tracePt t="146831" x="4772025" y="4570413"/>
          <p14:tracePt t="146839" x="4813300" y="4551363"/>
          <p14:tracePt t="146847" x="4848225" y="4537075"/>
          <p14:tracePt t="146855" x="4881563" y="4514850"/>
          <p14:tracePt t="146863" x="4914900" y="4492625"/>
          <p14:tracePt t="146871" x="4948238" y="4470400"/>
          <p14:tracePt t="146881" x="4981575" y="4446588"/>
          <p14:tracePt t="146890" x="5016500" y="4429125"/>
          <p14:tracePt t="146895" x="5041900" y="4413250"/>
          <p14:tracePt t="146905" x="5060950" y="4405313"/>
          <p14:tracePt t="146913" x="5083175" y="4398963"/>
          <p14:tracePt t="146932" x="5135563" y="4383088"/>
          <p14:tracePt t="146937" x="5173663" y="4383088"/>
          <p14:tracePt t="146945" x="5203825" y="4383088"/>
          <p14:tracePt t="146953" x="5232400" y="4383088"/>
          <p14:tracePt t="146961" x="5256213" y="4383088"/>
          <p14:tracePt t="146969" x="5284788" y="4383088"/>
          <p14:tracePt t="146977" x="5311775" y="4383088"/>
          <p14:tracePt t="146985" x="5326063" y="4383088"/>
          <p14:tracePt t="146993" x="5345113" y="4383088"/>
          <p14:tracePt t="147002" x="5356225" y="4391025"/>
          <p14:tracePt t="147009" x="5375275" y="4394200"/>
          <p14:tracePt t="147017" x="5391150" y="4398963"/>
          <p14:tracePt t="147025" x="5416550" y="4402138"/>
          <p14:tracePt t="147033" x="5430838" y="4405313"/>
          <p14:tracePt t="147041" x="5449888" y="4413250"/>
          <p14:tracePt t="147049" x="5461000" y="4421188"/>
          <p14:tracePt t="147057" x="5476875" y="4424363"/>
          <p14:tracePt t="147065" x="5487988" y="4432300"/>
          <p14:tracePt t="147073" x="5510213" y="4443413"/>
          <p14:tracePt t="147081" x="5524500" y="4451350"/>
          <p14:tracePt t="147089" x="5543550" y="4457700"/>
          <p14:tracePt t="147097" x="5570538" y="4473575"/>
          <p14:tracePt t="147105" x="5581650" y="4487863"/>
          <p14:tracePt t="147113" x="5588000" y="4495800"/>
          <p14:tracePt t="147121" x="5588000" y="4503738"/>
          <p14:tracePt t="147129" x="5588000" y="4514850"/>
          <p14:tracePt t="147137" x="5588000" y="4525963"/>
          <p14:tracePt t="147145" x="5588000" y="4540250"/>
          <p14:tracePt t="147153" x="5581650" y="4548188"/>
          <p14:tracePt t="147161" x="5573713" y="4559300"/>
          <p14:tracePt t="147169" x="5559425" y="4575175"/>
          <p14:tracePt t="147179" x="5532438" y="4592638"/>
          <p14:tracePt t="147185" x="5513388" y="4608513"/>
          <p14:tracePt t="147195" x="5495925" y="4622800"/>
          <p14:tracePt t="147203" x="5480050" y="4638675"/>
          <p14:tracePt t="147211" x="5472113" y="4645025"/>
          <p14:tracePt t="147219" x="5468938" y="4652963"/>
          <p14:tracePt t="147227" x="5468938" y="4660900"/>
          <p14:tracePt t="147235" x="5465763" y="4664075"/>
          <p14:tracePt t="147243" x="5461000" y="4672013"/>
          <p14:tracePt t="147259" x="5457825" y="4675188"/>
          <p14:tracePt t="147268" x="5457825" y="4679950"/>
          <p14:tracePt t="147275" x="5454650" y="4686300"/>
          <p14:tracePt t="147283" x="5438775" y="4697413"/>
          <p14:tracePt t="147291" x="5424488" y="4724400"/>
          <p14:tracePt t="147299" x="5397500" y="4746625"/>
          <p14:tracePt t="147307" x="5375275" y="4768850"/>
          <p14:tracePt t="147315" x="5341938" y="4791075"/>
          <p14:tracePt t="147323" x="5314950" y="4806950"/>
          <p14:tracePt t="147332" x="5289550" y="4821238"/>
          <p14:tracePt t="147339" x="5262563" y="4832350"/>
          <p14:tracePt t="147347" x="5251450" y="4840288"/>
          <p14:tracePt t="147355" x="5240338" y="4840288"/>
          <p14:tracePt t="147365" x="5229225" y="4840288"/>
          <p14:tracePt t="147371" x="5210175" y="4843463"/>
          <p14:tracePt t="147379" x="5195888" y="4843463"/>
          <p14:tracePt t="147389" x="5168900" y="4848225"/>
          <p14:tracePt t="147395" x="5124450" y="4854575"/>
          <p14:tracePt t="147403" x="5080000" y="4859338"/>
          <p14:tracePt t="147411" x="5035550" y="4867275"/>
          <p14:tracePt t="147419" x="4989513" y="4867275"/>
          <p14:tracePt t="147427" x="4956175" y="4870450"/>
          <p14:tracePt t="147435" x="4945063" y="4870450"/>
          <p14:tracePt t="147443" x="4933950" y="4870450"/>
          <p14:tracePt t="147451" x="4929188" y="4870450"/>
          <p14:tracePt t="147461" x="4922838" y="4870450"/>
          <p14:tracePt t="147469" x="4918075" y="4870450"/>
          <p14:tracePt t="147475" x="4906963" y="4862513"/>
          <p14:tracePt t="147485" x="4900613" y="4848225"/>
          <p14:tracePt t="147493" x="4881563" y="4837113"/>
          <p14:tracePt t="147502" x="4862513" y="4821238"/>
          <p14:tracePt t="147509" x="4843463" y="4806950"/>
          <p14:tracePt t="147517" x="4821238" y="4791075"/>
          <p14:tracePt t="147525" x="4806950" y="4779963"/>
          <p14:tracePt t="147533" x="4776788" y="4760913"/>
          <p14:tracePt t="147541" x="4765675" y="4746625"/>
          <p14:tracePt t="147549" x="4757738" y="4735513"/>
          <p14:tracePt t="147557" x="4743450" y="4721225"/>
          <p14:tracePt t="147565" x="4735513" y="4708525"/>
          <p14:tracePt t="147573" x="4727575" y="4697413"/>
          <p14:tracePt t="147581" x="4716463" y="4683125"/>
          <p14:tracePt t="147589" x="4713288" y="4672013"/>
          <p14:tracePt t="147597" x="4708525" y="4660900"/>
          <p14:tracePt t="147605" x="4705350" y="4641850"/>
          <p14:tracePt t="147613" x="4705350" y="4630738"/>
          <p14:tracePt t="147621" x="4705350" y="4619625"/>
          <p14:tracePt t="147629" x="4705350" y="4603750"/>
          <p14:tracePt t="147637" x="4705350" y="4592638"/>
          <p14:tracePt t="147645" x="4705350" y="4581525"/>
          <p14:tracePt t="147653" x="4705350" y="4575175"/>
          <p14:tracePt t="147661" x="4708525" y="4562475"/>
          <p14:tracePt t="147669" x="4716463" y="4556125"/>
          <p14:tracePt t="147677" x="4724400" y="4545013"/>
          <p14:tracePt t="147685" x="4738688" y="4537075"/>
          <p14:tracePt t="147693" x="4760913" y="4522788"/>
          <p14:tracePt t="147702" x="4787900" y="4506913"/>
          <p14:tracePt t="147709" x="4821238" y="4495800"/>
          <p14:tracePt t="147717" x="4854575" y="4473575"/>
          <p14:tracePt t="147725" x="4881563" y="4457700"/>
          <p14:tracePt t="147733" x="4892675" y="4443413"/>
          <p14:tracePt t="147741" x="4914900" y="4432300"/>
          <p14:tracePt t="147751" x="4926013" y="4418013"/>
          <p14:tracePt t="147759" x="4933950" y="4405313"/>
          <p14:tracePt t="147767" x="4948238" y="4394200"/>
          <p14:tracePt t="147775" x="4956175" y="4387850"/>
          <p14:tracePt t="147783" x="4964113" y="4379913"/>
          <p14:tracePt t="147791" x="4975225" y="4376738"/>
          <p14:tracePt t="147799" x="5000625" y="4371975"/>
          <p14:tracePt t="147807" x="5016500" y="4371975"/>
          <p14:tracePt t="147815" x="5038725" y="4368800"/>
          <p14:tracePt t="147823" x="5072063" y="4368800"/>
          <p14:tracePt t="147832" x="5102225" y="4368800"/>
          <p14:tracePt t="147839" x="5132388" y="4371975"/>
          <p14:tracePt t="147847" x="5165725" y="4383088"/>
          <p14:tracePt t="147855" x="5210175" y="4391025"/>
          <p14:tracePt t="147863" x="5251450" y="4402138"/>
          <p14:tracePt t="147871" x="5281613" y="4405313"/>
          <p14:tracePt t="147879" x="5314950" y="4418013"/>
          <p14:tracePt t="147887" x="5326063" y="4421188"/>
          <p14:tracePt t="147895" x="5334000" y="4429125"/>
          <p14:tracePt t="147904" x="5338763" y="4435475"/>
          <p14:tracePt t="147933" x="5338763" y="4462463"/>
          <p14:tracePt t="147935" x="5338763" y="4476750"/>
          <p14:tracePt t="147943" x="5338763" y="4487863"/>
          <p14:tracePt t="147951" x="5338763" y="4498975"/>
          <p14:tracePt t="147959" x="5338763" y="4522788"/>
          <p14:tracePt t="147967" x="5341938" y="4533900"/>
          <p14:tracePt t="147975" x="5345113" y="4548188"/>
          <p14:tracePt t="147983" x="5349875" y="4559300"/>
          <p14:tracePt t="147991" x="5353050" y="4570413"/>
          <p14:tracePt t="147999" x="5356225" y="4578350"/>
          <p14:tracePt t="148007" x="5364163" y="4586288"/>
          <p14:tracePt t="148015" x="5367338" y="4600575"/>
          <p14:tracePt t="148023" x="5367338" y="4608513"/>
          <p14:tracePt t="148033" x="5367338" y="4619625"/>
          <p14:tracePt t="148042" x="5367338" y="4627563"/>
          <p14:tracePt t="148049" x="5367338" y="4633913"/>
          <p14:tracePt t="148057" x="5360988" y="4645025"/>
          <p14:tracePt t="148065" x="5356225" y="4652963"/>
          <p14:tracePt t="148073" x="5353050" y="4672013"/>
          <p14:tracePt t="148081" x="5345113" y="4679950"/>
          <p14:tracePt t="148089" x="5338763" y="4686300"/>
          <p14:tracePt t="148097" x="5330825" y="4697413"/>
          <p14:tracePt t="148105" x="5322888" y="4705350"/>
          <p14:tracePt t="148113" x="5314950" y="4716463"/>
          <p14:tracePt t="148121" x="5300663" y="4724400"/>
          <p14:tracePt t="148129" x="5292725" y="4727575"/>
          <p14:tracePt t="148137" x="5289550" y="4732338"/>
          <p14:tracePt t="148145" x="5284788" y="4735513"/>
          <p14:tracePt t="148169" x="5281613" y="4735513"/>
          <p14:tracePt t="148201" x="5278438" y="4735513"/>
          <p14:tracePt t="148241" x="5278438" y="4738688"/>
          <p14:tracePt t="148249" x="5273675" y="4738688"/>
          <p14:tracePt t="148709" x="5273675" y="4743450"/>
          <p14:tracePt t="148725" x="5273675" y="4746625"/>
          <p14:tracePt t="148821" x="5273675" y="4749800"/>
          <p14:tracePt t="148879" x="5273675" y="4754563"/>
          <p14:tracePt t="149965" x="5278438" y="4757738"/>
          <p14:tracePt t="149973" x="5281613" y="4757738"/>
          <p14:tracePt t="149989" x="5289550" y="4760913"/>
          <p14:tracePt t="149997" x="5297488" y="4760913"/>
          <p14:tracePt t="150005" x="5314950" y="4760913"/>
          <p14:tracePt t="150013" x="5338763" y="4760913"/>
          <p14:tracePt t="150021" x="5360988" y="4760913"/>
          <p14:tracePt t="150029" x="5391150" y="4760913"/>
          <p14:tracePt t="150037" x="5419725" y="4760913"/>
          <p14:tracePt t="150047" x="5446713" y="4760913"/>
          <p14:tracePt t="150055" x="5476875" y="4760913"/>
          <p14:tracePt t="150063" x="5507038" y="4760913"/>
          <p14:tracePt t="150071" x="5535613" y="4760913"/>
          <p14:tracePt t="150079" x="5573713" y="4760913"/>
          <p14:tracePt t="150087" x="5607050" y="4760913"/>
          <p14:tracePt t="150095" x="5645150" y="4760913"/>
          <p14:tracePt t="150103" x="5681663" y="4760913"/>
          <p14:tracePt t="150111" x="5711825" y="4757738"/>
          <p14:tracePt t="150119" x="5753100" y="4749800"/>
          <p14:tracePt t="150127" x="5775325" y="4749800"/>
          <p14:tracePt t="150135" x="5794375" y="4746625"/>
          <p14:tracePt t="150143" x="5799138" y="4746625"/>
          <p14:tracePt t="150151" x="5802313" y="4746625"/>
          <p14:tracePt t="150207" x="5791200" y="4743450"/>
          <p14:tracePt t="150215" x="5775325" y="4743450"/>
          <p14:tracePt t="150223" x="5749925" y="4738688"/>
          <p14:tracePt t="150232" x="5719763" y="4738688"/>
          <p14:tracePt t="150239" x="5678488" y="4732338"/>
          <p14:tracePt t="150247" x="5634038" y="4727575"/>
          <p14:tracePt t="150257" x="5588000" y="4721225"/>
          <p14:tracePt t="150263" x="5554663" y="4708525"/>
          <p14:tracePt t="150271" x="5518150" y="4697413"/>
          <p14:tracePt t="150279" x="5468938" y="4675188"/>
          <p14:tracePt t="150287" x="5427663" y="4656138"/>
          <p14:tracePt t="150295" x="5372100" y="4633913"/>
          <p14:tracePt t="150303" x="5326063" y="4608513"/>
          <p14:tracePt t="150311" x="5262563" y="4578350"/>
          <p14:tracePt t="150319" x="5207000" y="4540250"/>
          <p14:tracePt t="150329" x="5157788" y="4503738"/>
          <p14:tracePt t="150336" x="5116513" y="4454525"/>
          <p14:tracePt t="150345" x="5072063" y="4413250"/>
          <p14:tracePt t="150353" x="5060950" y="4352925"/>
          <p14:tracePt t="150361" x="5060950" y="4278313"/>
          <p14:tracePt t="150369" x="5072063" y="4203700"/>
          <p14:tracePt t="150377" x="5105400" y="4102100"/>
          <p14:tracePt t="150385" x="5176838" y="3968750"/>
          <p14:tracePt t="150393" x="5245100" y="3851275"/>
          <p14:tracePt t="150402" x="5334000" y="3729038"/>
          <p14:tracePt t="150409" x="5386388" y="3638550"/>
          <p14:tracePt t="150417" x="5438775" y="3548063"/>
          <p14:tracePt t="150425" x="5476875" y="3484563"/>
          <p14:tracePt t="150433" x="5507038" y="3429000"/>
          <p14:tracePt t="150441" x="5529263" y="3376613"/>
          <p14:tracePt t="150449" x="5540375" y="3343275"/>
          <p14:tracePt t="150457" x="5548313" y="3313113"/>
          <p14:tracePt t="150465" x="5551488" y="3286125"/>
          <p14:tracePt t="150473" x="5551488" y="3271838"/>
          <p14:tracePt t="150482" x="5551488" y="3263900"/>
          <p14:tracePt t="150489" x="5551488" y="3260725"/>
          <p14:tracePt t="150643" x="5532438" y="3241675"/>
          <p14:tracePt t="150652" x="5468938" y="3189288"/>
          <p14:tracePt t="150659" x="5375275" y="3128963"/>
          <p14:tracePt t="150669" x="5292725" y="3062288"/>
          <p14:tracePt t="150679" x="5195888" y="2979738"/>
          <p14:tracePt t="150687" x="5127625" y="2919413"/>
          <p14:tracePt t="150695" x="5072063" y="2874963"/>
          <p14:tracePt t="150703" x="5016500" y="2844800"/>
          <p14:tracePt t="150711" x="4989513" y="2822575"/>
          <p14:tracePt t="150719" x="4970463" y="2808288"/>
          <p14:tracePt t="150727" x="4956175" y="2795588"/>
          <p14:tracePt t="150735" x="4948238" y="2789238"/>
          <p14:tracePt t="150743" x="4941888" y="2770188"/>
          <p14:tracePt t="150751" x="4933950" y="2759075"/>
          <p14:tracePt t="150759" x="4922838" y="2740025"/>
          <p14:tracePt t="150767" x="4918075" y="2720975"/>
          <p14:tracePt t="150775" x="4903788" y="2695575"/>
          <p14:tracePt t="150783" x="4889500" y="2676525"/>
          <p14:tracePt t="150791" x="4873625" y="2657475"/>
          <p14:tracePt t="150799" x="4851400" y="2627313"/>
          <p14:tracePt t="150807" x="4832350" y="2616200"/>
          <p14:tracePt t="150815" x="4813300" y="2601913"/>
          <p14:tracePt t="150824" x="4799013" y="2590800"/>
          <p14:tracePt t="150832" x="4787900" y="2579688"/>
          <p14:tracePt t="150839" x="4779963" y="2571750"/>
          <p14:tracePt t="150847" x="4772025" y="2563813"/>
          <p14:tracePt t="150855" x="4757738" y="2549525"/>
          <p14:tracePt t="150863" x="4749800" y="2541588"/>
          <p14:tracePt t="150871" x="4743450" y="2533650"/>
          <p14:tracePt t="150879" x="4735513" y="2522538"/>
          <p14:tracePt t="150887" x="4732338" y="2516188"/>
          <p14:tracePt t="150895" x="4724400" y="2500313"/>
          <p14:tracePt t="150903" x="4716463" y="2489200"/>
          <p14:tracePt t="150911" x="4713288" y="2478088"/>
          <p14:tracePt t="150919" x="4708525" y="2463800"/>
          <p14:tracePt t="150929" x="4708525" y="2447925"/>
          <p14:tracePt t="150937" x="4705350" y="2428875"/>
          <p14:tracePt t="150945" x="4705350" y="2414588"/>
          <p14:tracePt t="150953" x="4705350" y="2400300"/>
          <p14:tracePt t="150961" x="4708525" y="2384425"/>
          <p14:tracePt t="150969" x="4713288" y="2373313"/>
          <p14:tracePt t="150977" x="4716463" y="2365375"/>
          <p14:tracePt t="150985" x="4719638" y="2354263"/>
          <p14:tracePt t="150993" x="4724400" y="2354263"/>
          <p14:tracePt t="151002" x="4727575" y="2351088"/>
          <p14:tracePt t="151017" x="4732338" y="2351088"/>
          <p14:tracePt t="151025" x="4735513" y="2351088"/>
          <p14:tracePt t="151319" x="4727575" y="2351088"/>
          <p14:tracePt t="151328" x="4697413" y="2351088"/>
          <p14:tracePt t="151335" x="4660900" y="2370138"/>
          <p14:tracePt t="151343" x="4611688" y="2373313"/>
          <p14:tracePt t="151351" x="4559300" y="2381250"/>
          <p14:tracePt t="151359" x="4514850" y="2381250"/>
          <p14:tracePt t="151367" x="4468813" y="2381250"/>
          <p14:tracePt t="151375" x="4424363" y="2376488"/>
          <p14:tracePt t="151383" x="4364038" y="2365375"/>
          <p14:tracePt t="151391" x="4294188" y="2354263"/>
          <p14:tracePt t="151399" x="4195763" y="2332038"/>
          <p14:tracePt t="151409" x="4049713" y="2306638"/>
          <p14:tracePt t="151415" x="3878263" y="2298700"/>
          <p14:tracePt t="151423" x="3709988" y="2287588"/>
          <p14:tracePt t="151432" x="3552825" y="2279650"/>
          <p14:tracePt t="151439" x="3454400" y="2271713"/>
          <p14:tracePt t="151447" x="3387725" y="2260600"/>
          <p14:tracePt t="151455" x="3346450" y="2254250"/>
          <p14:tracePt t="151463" x="3335338" y="2249488"/>
          <p14:tracePt t="151471" x="3332163" y="2249488"/>
          <p14:tracePt t="151505" x="3327400" y="2249488"/>
          <p14:tracePt t="151513" x="3327400" y="2246313"/>
          <p14:tracePt t="151633" x="3332163" y="2246313"/>
          <p14:tracePt t="151641" x="3338513" y="2249488"/>
          <p14:tracePt t="151649" x="3368675" y="2249488"/>
          <p14:tracePt t="151657" x="3398838" y="2249488"/>
          <p14:tracePt t="151666" x="3443288" y="2249488"/>
          <p14:tracePt t="151673" x="3489325" y="2257425"/>
          <p14:tracePt t="151682" x="3556000" y="2265363"/>
          <p14:tracePt t="151689" x="3630613" y="2265363"/>
          <p14:tracePt t="151697" x="3713163" y="2265363"/>
          <p14:tracePt t="151705" x="3817938" y="2260600"/>
          <p14:tracePt t="151713" x="3914775" y="2265363"/>
          <p14:tracePt t="151721" x="4038600" y="2265363"/>
          <p14:tracePt t="151729" x="4148138" y="2260600"/>
          <p14:tracePt t="151737" x="4244975" y="2254250"/>
          <p14:tracePt t="151745" x="4327525" y="2246313"/>
          <p14:tracePt t="151753" x="4402138" y="2235200"/>
          <p14:tracePt t="151761" x="4462463" y="2227263"/>
          <p14:tracePt t="151771" x="4518025" y="2216150"/>
          <p14:tracePt t="151779" x="4556125" y="2205038"/>
          <p14:tracePt t="151787" x="4581525" y="2201863"/>
          <p14:tracePt t="151795" x="4592638" y="2193925"/>
          <p14:tracePt t="151803" x="4600575" y="2193925"/>
          <p14:tracePt t="151827" x="4597400" y="2193925"/>
          <p14:tracePt t="151835" x="4589463" y="2193925"/>
          <p14:tracePt t="151843" x="4578350" y="2197100"/>
          <p14:tracePt t="151851" x="4567238" y="2197100"/>
          <p14:tracePt t="151859" x="4556125" y="2205038"/>
          <p14:tracePt t="151868" x="4537075" y="2205038"/>
          <p14:tracePt t="151875" x="4521200" y="2208213"/>
          <p14:tracePt t="151883" x="4495800" y="2208213"/>
          <p14:tracePt t="151891" x="4457700" y="2212975"/>
          <p14:tracePt t="151899" x="4429125" y="2212975"/>
          <p14:tracePt t="151907" x="4375150" y="2212975"/>
          <p14:tracePt t="151915" x="4322763" y="2219325"/>
          <p14:tracePt t="151933" x="4189413" y="2224088"/>
          <p14:tracePt t="151939" x="4113213" y="2230438"/>
          <p14:tracePt t="151947" x="4038600" y="2238375"/>
          <p14:tracePt t="151955" x="3941763" y="2249488"/>
          <p14:tracePt t="151963" x="3867150" y="2257425"/>
          <p14:tracePt t="151971" x="3787775" y="2265363"/>
          <p14:tracePt t="151979" x="3713163" y="2265363"/>
          <p14:tracePt t="151987" x="3638550" y="2265363"/>
          <p14:tracePt t="151995" x="3586163" y="2265363"/>
          <p14:tracePt t="152003" x="3548063" y="2268538"/>
          <p14:tracePt t="152012" x="3522663" y="2268538"/>
          <p14:tracePt t="152019" x="3511550" y="2268538"/>
          <p14:tracePt t="152027" x="3500438" y="2268538"/>
          <p14:tracePt t="152036" x="3495675" y="2268538"/>
          <p14:tracePt t="152043" x="3492500" y="2268538"/>
          <p14:tracePt t="152165" x="3492500" y="2271713"/>
          <p14:tracePt t="152173" x="3495675" y="2271713"/>
          <p14:tracePt t="152182" x="3500438" y="2271713"/>
          <p14:tracePt t="152189" x="3503613" y="2271713"/>
          <p14:tracePt t="152197" x="3506788" y="2271713"/>
          <p14:tracePt t="152221" x="3511550" y="2271713"/>
          <p14:tracePt t="152351" x="3511550" y="2276475"/>
          <p14:tracePt t="152874" x="3511550" y="2279650"/>
          <p14:tracePt t="152889" x="3514725" y="2279650"/>
          <p14:tracePt t="153365" x="3519488" y="2279650"/>
          <p14:tracePt t="153373" x="3522663" y="2279650"/>
          <p14:tracePt t="153382" x="3525838" y="2279650"/>
          <p14:tracePt t="153390" x="3533775" y="2279650"/>
          <p14:tracePt t="153405" x="3536950" y="2279650"/>
          <p14:tracePt t="153421" x="3541713" y="2279650"/>
          <p14:tracePt t="153432" x="3544888" y="2279650"/>
          <p14:tracePt t="153441" x="3548063" y="2287588"/>
          <p14:tracePt t="153449" x="3552825" y="2309813"/>
          <p14:tracePt t="153457" x="3559175" y="2347913"/>
          <p14:tracePt t="153465" x="3571875" y="2406650"/>
          <p14:tracePt t="153473" x="3589338" y="2486025"/>
          <p14:tracePt t="153482" x="3624263" y="2574925"/>
          <p14:tracePt t="153489" x="3649663" y="2690813"/>
          <p14:tracePt t="153497" x="3679825" y="2800350"/>
          <p14:tracePt t="153507" x="3698875" y="2889250"/>
          <p14:tracePt t="153515" x="3729038" y="2998788"/>
          <p14:tracePt t="153523" x="3735388" y="3073400"/>
          <p14:tracePt t="153532" x="3746500" y="3140075"/>
          <p14:tracePt t="153539" x="3746500" y="3216275"/>
          <p14:tracePt t="153547" x="3754438" y="3282950"/>
          <p14:tracePt t="153555" x="3754438" y="3365500"/>
          <p14:tracePt t="153563" x="3751263" y="3448050"/>
          <p14:tracePt t="153571" x="3746500" y="3536950"/>
          <p14:tracePt t="153579" x="3732213" y="3638550"/>
          <p14:tracePt t="153587" x="3732213" y="3721100"/>
          <p14:tracePt t="153595" x="3724275" y="3803650"/>
          <p14:tracePt t="153603" x="3724275" y="3863975"/>
          <p14:tracePt t="153611" x="3724275" y="3916363"/>
          <p14:tracePt t="153620" x="3724275" y="3968750"/>
          <p14:tracePt t="153627" x="3724275" y="4005263"/>
          <p14:tracePt t="153636" x="3724275" y="4049713"/>
          <p14:tracePt t="153643" x="3724275" y="4079875"/>
          <p14:tracePt t="153651" x="3724275" y="4117975"/>
          <p14:tracePt t="153659" x="3721100" y="4162425"/>
          <p14:tracePt t="153667" x="3721100" y="4195763"/>
          <p14:tracePt t="153675" x="3721100" y="4233863"/>
          <p14:tracePt t="153683" x="3721100" y="4264025"/>
          <p14:tracePt t="153691" x="3721100" y="4294188"/>
          <p14:tracePt t="153699" x="3721100" y="4316413"/>
          <p14:tracePt t="153707" x="3721100" y="4324350"/>
          <p14:tracePt t="153715" x="3721100" y="4330700"/>
          <p14:tracePt t="153897" x="3721100" y="4338638"/>
          <p14:tracePt t="153905" x="3721100" y="4360863"/>
          <p14:tracePt t="153913" x="3721100" y="4383088"/>
          <p14:tracePt t="153921" x="3721100" y="4421188"/>
          <p14:tracePt t="153929" x="3721100" y="4481513"/>
          <p14:tracePt t="153965" x="3762375" y="4813300"/>
          <p14:tracePt t="153969" x="3784600" y="4914900"/>
          <p14:tracePt t="153977" x="3795713" y="4994275"/>
          <p14:tracePt t="153986" x="3798888" y="5053013"/>
          <p14:tracePt t="153993" x="3806825" y="5105400"/>
          <p14:tracePt t="154001" x="3806825" y="5135563"/>
          <p14:tracePt t="154009" x="3806825" y="5165725"/>
          <p14:tracePt t="154017" x="3806825" y="5184775"/>
          <p14:tracePt t="154026" x="3806825" y="5199063"/>
          <p14:tracePt t="154033" x="3806825" y="5210175"/>
          <p14:tracePt t="154041" x="3806825" y="5214938"/>
          <p14:tracePt t="154075" x="3806825" y="5210175"/>
          <p14:tracePt t="154091" x="3806825" y="5203825"/>
          <p14:tracePt t="154107" x="3806825" y="5199063"/>
          <p14:tracePt t="154132" x="3806825" y="5195888"/>
          <p14:tracePt t="154139" x="3803650" y="5195888"/>
          <p14:tracePt t="154155" x="3798888" y="5195888"/>
          <p14:tracePt t="154212" x="3795713" y="5192713"/>
          <p14:tracePt t="154219" x="3792538" y="5192713"/>
          <p14:tracePt t="154227" x="3787775" y="5192713"/>
          <p14:tracePt t="154235" x="3784600" y="5187950"/>
          <p14:tracePt t="154251" x="3776663" y="5187950"/>
          <p14:tracePt t="154268" x="3773488" y="5187950"/>
          <p14:tracePt t="154275" x="3765550" y="5187950"/>
          <p14:tracePt t="154283" x="3757613" y="5192713"/>
          <p14:tracePt t="154291" x="3751263" y="5192713"/>
          <p14:tracePt t="154299" x="3746500" y="5195888"/>
          <p14:tracePt t="154307" x="3740150" y="5195888"/>
          <p14:tracePt t="154315" x="3735388" y="5195888"/>
          <p14:tracePt t="154332" x="3732213" y="5195888"/>
          <p14:tracePt t="154341" x="3732213" y="5199063"/>
          <p14:tracePt t="154347" x="3729038" y="5199063"/>
          <p14:tracePt t="154373" x="3724275" y="5203825"/>
          <p14:tracePt t="154382" x="3721100" y="5203825"/>
          <p14:tracePt t="154389" x="3716338" y="5207000"/>
          <p14:tracePt t="154397" x="3709988" y="5210175"/>
          <p14:tracePt t="154405" x="3702050" y="5218113"/>
          <p14:tracePt t="154413" x="3694113" y="5222875"/>
          <p14:tracePt t="154421" x="3683000" y="5226050"/>
          <p14:tracePt t="154429" x="3671888" y="5233988"/>
          <p14:tracePt t="154437" x="3657600" y="5237163"/>
          <p14:tracePt t="154445" x="3638550" y="5248275"/>
          <p14:tracePt t="154453" x="3616325" y="5256213"/>
          <p14:tracePt t="154461" x="3589338" y="5267325"/>
          <p14:tracePt t="154469" x="3556000" y="5289550"/>
          <p14:tracePt t="154477" x="3530600" y="5300663"/>
          <p14:tracePt t="154485" x="3503613" y="5314950"/>
          <p14:tracePt t="154493" x="3478213" y="5330825"/>
          <p14:tracePt t="154502" x="3451225" y="5341938"/>
          <p14:tracePt t="154509" x="3440113" y="5349875"/>
          <p14:tracePt t="154517" x="3429000" y="5356225"/>
          <p14:tracePt t="154525" x="3413125" y="5367338"/>
          <p14:tracePt t="154534" x="3402013" y="5372100"/>
          <p14:tracePt t="154541" x="3390900" y="5380038"/>
          <p14:tracePt t="154549" x="3376613" y="5391150"/>
          <p14:tracePt t="154557" x="3365500" y="5402263"/>
          <p14:tracePt t="154565" x="3346450" y="5408613"/>
          <p14:tracePt t="154573" x="3327400" y="5424488"/>
          <p14:tracePt t="154582" x="3313113" y="5432425"/>
          <p14:tracePt t="154589" x="3305175" y="5435600"/>
          <p14:tracePt t="154598" x="3297238" y="5443538"/>
          <p14:tracePt t="154606" x="3294063" y="5446713"/>
          <p14:tracePt t="154613" x="3286125" y="5449888"/>
          <p14:tracePt t="154623" x="3286125" y="5454650"/>
          <p14:tracePt t="154632" x="3279775" y="5457825"/>
          <p14:tracePt t="154637" x="3271838" y="5461000"/>
          <p14:tracePt t="154649" x="3263900" y="5465763"/>
          <p14:tracePt t="154655" x="3260725" y="5468938"/>
          <p14:tracePt t="154663" x="3255963" y="5473700"/>
          <p14:tracePt t="154672" x="3249613" y="5476875"/>
          <p14:tracePt t="154679" x="3244850" y="5476875"/>
          <p14:tracePt t="154703" x="3241675" y="547687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915B49-13DA-4BB7-A4CA-C569161ED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情報収集（具体的な情報：仮面ライダー）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AF0260-B3AF-4D17-A1D5-9C21B5961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>
                <a:solidFill>
                  <a:schemeClr val="accent5"/>
                </a:solidFill>
              </a:rPr>
              <a:t>本郷猛・立花レーシングクラブ</a:t>
            </a:r>
            <a:r>
              <a:rPr kumimoji="1" lang="ja-JP" altLang="en-US" dirty="0"/>
              <a:t>と</a:t>
            </a:r>
            <a:r>
              <a:rPr kumimoji="1" lang="ja-JP" altLang="en-US" dirty="0">
                <a:solidFill>
                  <a:schemeClr val="accent5"/>
                </a:solidFill>
              </a:rPr>
              <a:t>秘密結社ショッカー</a:t>
            </a:r>
            <a:r>
              <a:rPr kumimoji="1" lang="ja-JP" altLang="en-US" dirty="0"/>
              <a:t>がある</a:t>
            </a:r>
            <a:endParaRPr kumimoji="1" lang="en-US" altLang="ja-JP" dirty="0"/>
          </a:p>
          <a:p>
            <a:r>
              <a:rPr lang="ja-JP" altLang="en-US" dirty="0">
                <a:solidFill>
                  <a:schemeClr val="accent5"/>
                </a:solidFill>
              </a:rPr>
              <a:t>秘密結社ショッカー</a:t>
            </a:r>
            <a:r>
              <a:rPr lang="ja-JP" altLang="en-US" dirty="0"/>
              <a:t>は悪の秘密結社</a:t>
            </a:r>
            <a:endParaRPr lang="en-US" altLang="ja-JP" dirty="0"/>
          </a:p>
          <a:p>
            <a:pPr lvl="1"/>
            <a:r>
              <a:rPr kumimoji="1" lang="ja-JP" altLang="en-US" dirty="0"/>
              <a:t>組織構造は、ボス（</a:t>
            </a:r>
            <a:r>
              <a:rPr kumimoji="1" lang="ja-JP" altLang="en-US" dirty="0">
                <a:solidFill>
                  <a:schemeClr val="accent5"/>
                </a:solidFill>
              </a:rPr>
              <a:t>ショッカー首領</a:t>
            </a:r>
            <a:r>
              <a:rPr kumimoji="1" lang="ja-JP" altLang="en-US" dirty="0"/>
              <a:t>）、幹部（</a:t>
            </a:r>
            <a:r>
              <a:rPr kumimoji="1" lang="ja-JP" altLang="en-US" dirty="0">
                <a:solidFill>
                  <a:schemeClr val="accent5"/>
                </a:solidFill>
              </a:rPr>
              <a:t>ゾル大佐・死神博士</a:t>
            </a:r>
            <a:r>
              <a:rPr kumimoji="1" lang="en-US" altLang="ja-JP" dirty="0">
                <a:solidFill>
                  <a:schemeClr val="accent5"/>
                </a:solidFill>
              </a:rPr>
              <a:t>…</a:t>
            </a:r>
            <a:r>
              <a:rPr kumimoji="1" lang="ja-JP" altLang="en-US" dirty="0"/>
              <a:t>）、怪人（</a:t>
            </a:r>
            <a:r>
              <a:rPr kumimoji="1" lang="ja-JP" altLang="en-US" dirty="0">
                <a:solidFill>
                  <a:schemeClr val="accent5"/>
                </a:solidFill>
              </a:rPr>
              <a:t>蜘蛛男、さそり男</a:t>
            </a:r>
            <a:r>
              <a:rPr kumimoji="1" lang="ja-JP" altLang="en-US" dirty="0"/>
              <a:t>）</a:t>
            </a:r>
            <a:r>
              <a:rPr kumimoji="1" lang="ja-JP" altLang="en-US" dirty="0">
                <a:solidFill>
                  <a:schemeClr val="accent5"/>
                </a:solidFill>
              </a:rPr>
              <a:t>ショッカー戦闘員</a:t>
            </a:r>
            <a:endParaRPr kumimoji="1" lang="en-US" altLang="ja-JP" dirty="0"/>
          </a:p>
          <a:p>
            <a:r>
              <a:rPr kumimoji="1" lang="ja-JP" altLang="en-US" dirty="0">
                <a:solidFill>
                  <a:schemeClr val="accent5"/>
                </a:solidFill>
              </a:rPr>
              <a:t>本郷猛</a:t>
            </a:r>
            <a:r>
              <a:rPr lang="ja-JP" altLang="en-US" dirty="0"/>
              <a:t>を助ける組織（</a:t>
            </a:r>
            <a:r>
              <a:rPr kumimoji="1" lang="ja-JP" altLang="en-US" dirty="0">
                <a:solidFill>
                  <a:schemeClr val="accent5"/>
                </a:solidFill>
              </a:rPr>
              <a:t>立花レーシングクラブ</a:t>
            </a:r>
            <a:r>
              <a:rPr kumimoji="1" lang="ja-JP" altLang="en-US" dirty="0"/>
              <a:t>）</a:t>
            </a:r>
            <a:r>
              <a:rPr lang="ja-JP" altLang="en-US" dirty="0"/>
              <a:t>がある</a:t>
            </a:r>
            <a:endParaRPr lang="en-US" altLang="ja-JP" dirty="0"/>
          </a:p>
          <a:p>
            <a:r>
              <a:rPr kumimoji="1" lang="ja-JP" altLang="en-US" dirty="0">
                <a:solidFill>
                  <a:schemeClr val="accent5"/>
                </a:solidFill>
              </a:rPr>
              <a:t>本郷猛</a:t>
            </a:r>
            <a:r>
              <a:rPr kumimoji="1" lang="ja-JP" altLang="en-US" dirty="0"/>
              <a:t>は仮面ライダーに変身する</a:t>
            </a:r>
            <a:endParaRPr kumimoji="1" lang="en-US" altLang="ja-JP" dirty="0"/>
          </a:p>
          <a:p>
            <a:r>
              <a:rPr kumimoji="1" lang="ja-JP" altLang="en-US" dirty="0"/>
              <a:t>仲間の</a:t>
            </a:r>
            <a:r>
              <a:rPr kumimoji="1" lang="ja-JP" altLang="en-US" dirty="0">
                <a:solidFill>
                  <a:schemeClr val="accent5"/>
                </a:solidFill>
              </a:rPr>
              <a:t>仮面ライダー２号</a:t>
            </a:r>
            <a:r>
              <a:rPr kumimoji="1" lang="ja-JP" altLang="en-US" dirty="0"/>
              <a:t>がいる</a:t>
            </a:r>
            <a:endParaRPr kumimoji="1" lang="en-US" altLang="ja-JP" dirty="0"/>
          </a:p>
          <a:p>
            <a:r>
              <a:rPr lang="ja-JP" altLang="en-US" dirty="0">
                <a:solidFill>
                  <a:schemeClr val="accent5"/>
                </a:solidFill>
              </a:rPr>
              <a:t>秘密結社ショッカー</a:t>
            </a:r>
            <a:r>
              <a:rPr lang="ja-JP" altLang="en-US" dirty="0"/>
              <a:t>は人間から怪人を作り出す</a:t>
            </a:r>
            <a:endParaRPr lang="en-US" altLang="ja-JP" dirty="0"/>
          </a:p>
          <a:p>
            <a:r>
              <a:rPr lang="ja-JP" altLang="en-US" dirty="0">
                <a:solidFill>
                  <a:schemeClr val="accent5"/>
                </a:solidFill>
              </a:rPr>
              <a:t>秘密結社ショッカー</a:t>
            </a:r>
            <a:r>
              <a:rPr kumimoji="1" lang="ja-JP" altLang="en-US" dirty="0"/>
              <a:t>は毎話、怪人を仮面ライダーにぶつける</a:t>
            </a:r>
            <a:r>
              <a:rPr lang="ja-JP" altLang="en-US" dirty="0"/>
              <a:t>、たまに幹部も戦う</a:t>
            </a:r>
            <a:endParaRPr lang="en-US" altLang="ja-JP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0C21254E-1C93-4A60-A09D-EC7DCF3209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549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260"/>
    </mc:Choice>
    <mc:Fallback>
      <p:transition spd="slow" advTm="183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4243" x="3241675" y="5480050"/>
          <p14:tracePt t="14259" x="3238500" y="5364163"/>
          <p14:tracePt t="14267" x="3227388" y="5210175"/>
          <p14:tracePt t="14275" x="3227388" y="5057775"/>
          <p14:tracePt t="14283" x="3227388" y="4889500"/>
          <p14:tracePt t="14291" x="3227388" y="4749800"/>
          <p14:tracePt t="14299" x="3227388" y="4641850"/>
          <p14:tracePt t="14307" x="3227388" y="4559300"/>
          <p14:tracePt t="14315" x="3216275" y="4506913"/>
          <p14:tracePt t="14323" x="3211513" y="4462463"/>
          <p14:tracePt t="14331" x="3192463" y="4429125"/>
          <p14:tracePt t="14339" x="3186113" y="4410075"/>
          <p14:tracePt t="14347" x="3175000" y="4391025"/>
          <p14:tracePt t="14355" x="3175000" y="4387850"/>
          <p14:tracePt t="14363" x="3175000" y="4383088"/>
          <p14:tracePt t="14509" x="3175000" y="4379913"/>
          <p14:tracePt t="14517" x="3175000" y="4360863"/>
          <p14:tracePt t="14525" x="3175000" y="4349750"/>
          <p14:tracePt t="14533" x="3175000" y="4327525"/>
          <p14:tracePt t="14541" x="3192463" y="4271963"/>
          <p14:tracePt t="14549" x="3227388" y="4192588"/>
          <p14:tracePt t="14558" x="3252788" y="4114800"/>
          <p14:tracePt t="14565" x="3302000" y="3944938"/>
          <p14:tracePt t="14573" x="3338513" y="3735388"/>
          <p14:tracePt t="14581" x="3357563" y="3533775"/>
          <p14:tracePt t="14589" x="3357563" y="3305175"/>
          <p14:tracePt t="14597" x="3357563" y="3106738"/>
          <p14:tracePt t="14605" x="3357563" y="2982913"/>
          <p14:tracePt t="14613" x="3349625" y="2897188"/>
          <p14:tracePt t="14621" x="3338513" y="2836863"/>
          <p14:tracePt t="14631" x="3321050" y="2789238"/>
          <p14:tracePt t="14639" x="3297238" y="2755900"/>
          <p14:tracePt t="14645" x="3282950" y="2728913"/>
          <p14:tracePt t="14655" x="3260725" y="2709863"/>
          <p14:tracePt t="14663" x="3249613" y="2695575"/>
          <p14:tracePt t="14672" x="3241675" y="2687638"/>
          <p14:tracePt t="14679" x="3238500" y="2687638"/>
          <p14:tracePt t="14823" x="3238500" y="2684463"/>
          <p14:tracePt t="14832" x="3219450" y="2673350"/>
          <p14:tracePt t="14839" x="3192463" y="2646363"/>
          <p14:tracePt t="14847" x="3163888" y="2609850"/>
          <p14:tracePt t="14855" x="3114675" y="2552700"/>
          <p14:tracePt t="14863" x="3062288" y="2489200"/>
          <p14:tracePt t="14871" x="2960688" y="2387600"/>
          <p14:tracePt t="14879" x="2841625" y="2257425"/>
          <p14:tracePt t="14887" x="2684463" y="2130425"/>
          <p14:tracePt t="14895" x="2500313" y="2006600"/>
          <p14:tracePt t="14903" x="2320925" y="1909763"/>
          <p14:tracePt t="14911" x="2160588" y="1833563"/>
          <p14:tracePt t="14929" x="1943100" y="1763713"/>
          <p14:tracePt t="14937" x="1874838" y="1744663"/>
          <p14:tracePt t="14945" x="1819275" y="1725613"/>
          <p14:tracePt t="14953" x="1785938" y="1714500"/>
          <p14:tracePt t="14962" x="1755775" y="1700213"/>
          <p14:tracePt t="14969" x="1736725" y="1687513"/>
          <p14:tracePt t="14977" x="1717675" y="1684338"/>
          <p14:tracePt t="14985" x="1711325" y="1681163"/>
          <p14:tracePt t="14993" x="1700213" y="1676400"/>
          <p14:tracePt t="15001" x="1687513" y="1676400"/>
          <p14:tracePt t="15009" x="1673225" y="1673225"/>
          <p14:tracePt t="15017" x="1665288" y="1673225"/>
          <p14:tracePt t="15025" x="1658938" y="1673225"/>
          <p14:tracePt t="15041" x="1654175" y="1673225"/>
          <p14:tracePt t="15049" x="1651000" y="1673225"/>
          <p14:tracePt t="15105" x="1651000" y="1670050"/>
          <p14:tracePt t="15113" x="1651000" y="1665288"/>
          <p14:tracePt t="15121" x="1651000" y="1658938"/>
          <p14:tracePt t="15129" x="1651000" y="1651000"/>
          <p14:tracePt t="15137" x="1651000" y="1639888"/>
          <p14:tracePt t="15145" x="1651000" y="1628775"/>
          <p14:tracePt t="15153" x="1651000" y="1617663"/>
          <p14:tracePt t="15162" x="1647825" y="1606550"/>
          <p14:tracePt t="15169" x="1639888" y="1579563"/>
          <p14:tracePt t="15177" x="1635125" y="1557338"/>
          <p14:tracePt t="15185" x="1635125" y="1535113"/>
          <p14:tracePt t="15193" x="1631950" y="1501775"/>
          <p14:tracePt t="15201" x="1631950" y="1463675"/>
          <p14:tracePt t="15209" x="1620838" y="1425575"/>
          <p14:tracePt t="15217" x="1609725" y="1400175"/>
          <p14:tracePt t="15227" x="1595438" y="1366838"/>
          <p14:tracePt t="15233" x="1576388" y="1339850"/>
          <p14:tracePt t="15243" x="1568450" y="1314450"/>
          <p14:tracePt t="15251" x="1554163" y="1287463"/>
          <p14:tracePt t="15259" x="1541463" y="1276350"/>
          <p14:tracePt t="15267" x="1535113" y="1262063"/>
          <p14:tracePt t="15275" x="1530350" y="1250950"/>
          <p14:tracePt t="15283" x="1524000" y="1243013"/>
          <p14:tracePt t="15291" x="1519238" y="1231900"/>
          <p14:tracePt t="15299" x="1519238" y="1227138"/>
          <p14:tracePt t="15307" x="1516063" y="1223963"/>
          <p14:tracePt t="15315" x="1516063" y="1220788"/>
          <p14:tracePt t="15347" x="1512888" y="1220788"/>
          <p14:tracePt t="15371" x="1508125" y="1223963"/>
          <p14:tracePt t="15379" x="1508125" y="1227138"/>
          <p14:tracePt t="15387" x="1504950" y="1231900"/>
          <p14:tracePt t="15395" x="1501775" y="1231900"/>
          <p14:tracePt t="15403" x="1501775" y="1235075"/>
          <p14:tracePt t="15412" x="1501775" y="1239838"/>
          <p14:tracePt t="15419" x="1497013" y="1243013"/>
          <p14:tracePt t="15427" x="1489075" y="1250950"/>
          <p14:tracePt t="15435" x="1485900" y="1257300"/>
          <p14:tracePt t="15443" x="1482725" y="1262063"/>
          <p14:tracePt t="15451" x="1477963" y="1268413"/>
          <p14:tracePt t="15459" x="1474788" y="1273175"/>
          <p14:tracePt t="15467" x="1466850" y="1276350"/>
          <p14:tracePt t="15483" x="1463675" y="1279525"/>
          <p14:tracePt t="15491" x="1463675" y="1284288"/>
          <p14:tracePt t="15499" x="1460500" y="1284288"/>
          <p14:tracePt t="15507" x="1460500" y="1287463"/>
          <p14:tracePt t="15517" x="1455738" y="1295400"/>
          <p14:tracePt t="15525" x="1449388" y="1298575"/>
          <p14:tracePt t="15533" x="1444625" y="1303338"/>
          <p14:tracePt t="15541" x="1436688" y="1309688"/>
          <p14:tracePt t="15549" x="1433513" y="1309688"/>
          <p14:tracePt t="15557" x="1425575" y="1314450"/>
          <p14:tracePt t="15565" x="1422400" y="1317625"/>
          <p14:tracePt t="15573" x="1419225" y="1317625"/>
          <p14:tracePt t="15581" x="1419225" y="1320800"/>
          <p14:tracePt t="15589" x="1414463" y="1320800"/>
          <p14:tracePt t="15597" x="1411288" y="1325563"/>
          <p14:tracePt t="15613" x="1408113" y="1325563"/>
          <p14:tracePt t="15621" x="1408113" y="1328738"/>
          <p14:tracePt t="15629" x="1403350" y="1328738"/>
          <p14:tracePt t="15653" x="1400175" y="1328738"/>
          <p14:tracePt t="15693" x="1397000" y="1331913"/>
          <p14:tracePt t="15709" x="1392238" y="1331913"/>
          <p14:tracePt t="15733" x="1389063" y="1331913"/>
          <p14:tracePt t="15757" x="1384300" y="1331913"/>
          <p14:tracePt t="15765" x="1384300" y="1336675"/>
          <p14:tracePt t="15773" x="1381125" y="1336675"/>
          <p14:tracePt t="15781" x="1377950" y="1336675"/>
          <p14:tracePt t="15799" x="1373188" y="1336675"/>
          <p14:tracePt t="15807" x="1370013" y="1339850"/>
          <p14:tracePt t="15823" x="1366838" y="1339850"/>
          <p14:tracePt t="15831" x="1366838" y="1344613"/>
          <p14:tracePt t="15991" x="1377950" y="1344613"/>
          <p14:tracePt t="15999" x="1384300" y="1344613"/>
          <p14:tracePt t="16007" x="1400175" y="1344613"/>
          <p14:tracePt t="16015" x="1419225" y="1347788"/>
          <p14:tracePt t="16023" x="1430338" y="1347788"/>
          <p14:tracePt t="16031" x="1441450" y="1347788"/>
          <p14:tracePt t="16039" x="1452563" y="1350963"/>
          <p14:tracePt t="16047" x="1466850" y="1350963"/>
          <p14:tracePt t="16055" x="1477963" y="1350963"/>
          <p14:tracePt t="16063" x="1501775" y="1350963"/>
          <p14:tracePt t="16071" x="1512888" y="1350963"/>
          <p14:tracePt t="16079" x="1535113" y="1350963"/>
          <p14:tracePt t="16090" x="1568450" y="1350963"/>
          <p14:tracePt t="16098" x="1598613" y="1350963"/>
          <p14:tracePt t="16105" x="1628775" y="1350963"/>
          <p14:tracePt t="16113" x="1658938" y="1350963"/>
          <p14:tracePt t="16121" x="1687513" y="1350963"/>
          <p14:tracePt t="16129" x="1717675" y="1350963"/>
          <p14:tracePt t="16137" x="1744663" y="1350963"/>
          <p14:tracePt t="16145" x="1766888" y="1347788"/>
          <p14:tracePt t="16153" x="1785938" y="1347788"/>
          <p14:tracePt t="16162" x="1797050" y="1347788"/>
          <p14:tracePt t="16169" x="1811338" y="1347788"/>
          <p14:tracePt t="16177" x="1819275" y="1347788"/>
          <p14:tracePt t="16185" x="1827213" y="1347788"/>
          <p14:tracePt t="16193" x="1833563" y="1347788"/>
          <p14:tracePt t="16201" x="1838325" y="1347788"/>
          <p14:tracePt t="16209" x="1844675" y="1347788"/>
          <p14:tracePt t="16217" x="1852613" y="1350963"/>
          <p14:tracePt t="16225" x="1863725" y="1350963"/>
          <p14:tracePt t="16234" x="1871663" y="1350963"/>
          <p14:tracePt t="16241" x="1874838" y="1355725"/>
          <p14:tracePt t="16249" x="1879600" y="1355725"/>
          <p14:tracePt t="16257" x="1882775" y="1355725"/>
          <p14:tracePt t="16273" x="1885950" y="1355725"/>
          <p14:tracePt t="16281" x="1893888" y="1355725"/>
          <p14:tracePt t="16289" x="1901825" y="1355725"/>
          <p14:tracePt t="16298" x="1909763" y="1355725"/>
          <p14:tracePt t="16305" x="1916113" y="1355725"/>
          <p14:tracePt t="16313" x="1927225" y="1355725"/>
          <p14:tracePt t="16321" x="1935163" y="1355725"/>
          <p14:tracePt t="16329" x="1954213" y="1355725"/>
          <p14:tracePt t="16337" x="1957388" y="1355725"/>
          <p14:tracePt t="16345" x="1973263" y="1355725"/>
          <p14:tracePt t="16353" x="1979613" y="1355725"/>
          <p14:tracePt t="16361" x="1990725" y="1355725"/>
          <p14:tracePt t="16371" x="1998663" y="1355725"/>
          <p14:tracePt t="16377" x="2009775" y="1350963"/>
          <p14:tracePt t="16387" x="2020888" y="1350963"/>
          <p14:tracePt t="16395" x="2028825" y="1350963"/>
          <p14:tracePt t="16403" x="2036763" y="1347788"/>
          <p14:tracePt t="16411" x="2039938" y="1347788"/>
          <p14:tracePt t="16539" x="2043113" y="1347788"/>
          <p14:tracePt t="16975" x="2039938" y="1350963"/>
          <p14:tracePt t="16983" x="2032000" y="1355725"/>
          <p14:tracePt t="16991" x="2020888" y="1358900"/>
          <p14:tracePt t="16999" x="2009775" y="1362075"/>
          <p14:tracePt t="17007" x="1995488" y="1366838"/>
          <p14:tracePt t="17016" x="1979613" y="1370013"/>
          <p14:tracePt t="17023" x="1954213" y="1377950"/>
          <p14:tracePt t="17031" x="1931988" y="1381125"/>
          <p14:tracePt t="17039" x="1909763" y="1381125"/>
          <p14:tracePt t="17047" x="1871663" y="1381125"/>
          <p14:tracePt t="17055" x="1830388" y="1384300"/>
          <p14:tracePt t="17063" x="1785938" y="1384300"/>
          <p14:tracePt t="17071" x="1733550" y="1384300"/>
          <p14:tracePt t="17079" x="1695450" y="1384300"/>
          <p14:tracePt t="17087" x="1643063" y="1377950"/>
          <p14:tracePt t="17095" x="1601788" y="1373188"/>
          <p14:tracePt t="17103" x="1557338" y="1362075"/>
          <p14:tracePt t="17112" x="1516063" y="1350963"/>
          <p14:tracePt t="17119" x="1477963" y="1339850"/>
          <p14:tracePt t="17127" x="1436688" y="1328738"/>
          <p14:tracePt t="17135" x="1408113" y="1317625"/>
          <p14:tracePt t="17146" x="1373188" y="1298575"/>
          <p14:tracePt t="17151" x="1347788" y="1292225"/>
          <p14:tracePt t="17159" x="1320800" y="1276350"/>
          <p14:tracePt t="17167" x="1303338" y="1265238"/>
          <p14:tracePt t="17175" x="1284288" y="1257300"/>
          <p14:tracePt t="17183" x="1273175" y="1246188"/>
          <p14:tracePt t="17191" x="1257300" y="1235075"/>
          <p14:tracePt t="17201" x="1250950" y="1227138"/>
          <p14:tracePt t="17212" x="1243013" y="1212850"/>
          <p14:tracePt t="17219" x="1238250" y="1201738"/>
          <p14:tracePt t="17227" x="1238250" y="1190625"/>
          <p14:tracePt t="17237" x="1238250" y="1179513"/>
          <p14:tracePt t="17243" x="1238250" y="1160463"/>
          <p14:tracePt t="17253" x="1238250" y="1146175"/>
          <p14:tracePt t="17262" x="1238250" y="1130300"/>
          <p14:tracePt t="17269" x="1238250" y="1119188"/>
          <p14:tracePt t="17277" x="1238250" y="1096963"/>
          <p14:tracePt t="17285" x="1238250" y="1081088"/>
          <p14:tracePt t="17293" x="1243013" y="1055688"/>
          <p14:tracePt t="17301" x="1246188" y="1041400"/>
          <p14:tracePt t="17309" x="1257300" y="1022350"/>
          <p14:tracePt t="17317" x="1273175" y="1000125"/>
          <p14:tracePt t="17325" x="1287463" y="981075"/>
          <p14:tracePt t="17333" x="1298575" y="973138"/>
          <p14:tracePt t="17341" x="1314450" y="958850"/>
          <p14:tracePt t="17349" x="1336675" y="950913"/>
          <p14:tracePt t="17358" x="1362075" y="939800"/>
          <p14:tracePt t="17365" x="1397000" y="928688"/>
          <p14:tracePt t="17373" x="1441450" y="917575"/>
          <p14:tracePt t="17381" x="1485900" y="912813"/>
          <p14:tracePt t="17389" x="1541463" y="906463"/>
          <p14:tracePt t="17397" x="1587500" y="898525"/>
          <p14:tracePt t="17405" x="1647825" y="898525"/>
          <p14:tracePt t="17413" x="1706563" y="895350"/>
          <p14:tracePt t="17421" x="1752600" y="895350"/>
          <p14:tracePt t="17429" x="1789113" y="895350"/>
          <p14:tracePt t="17437" x="1819275" y="895350"/>
          <p14:tracePt t="17445" x="1838325" y="895350"/>
          <p14:tracePt t="17453" x="1852613" y="898525"/>
          <p14:tracePt t="17461" x="1868488" y="906463"/>
          <p14:tracePt t="17470" x="1879600" y="909638"/>
          <p14:tracePt t="17477" x="1898650" y="917575"/>
          <p14:tracePt t="17485" x="1912938" y="920750"/>
          <p14:tracePt t="17493" x="1927225" y="923925"/>
          <p14:tracePt t="17501" x="1938338" y="928688"/>
          <p14:tracePt t="17509" x="1957388" y="939800"/>
          <p14:tracePt t="17517" x="1976438" y="947738"/>
          <p14:tracePt t="17525" x="1998663" y="954088"/>
          <p14:tracePt t="17535" x="2032000" y="969963"/>
          <p14:tracePt t="17543" x="2058988" y="981075"/>
          <p14:tracePt t="17549" x="2078038" y="984250"/>
          <p14:tracePt t="17560" x="2084388" y="989013"/>
          <p14:tracePt t="17567" x="2092325" y="995363"/>
          <p14:tracePt t="17575" x="2100263" y="1000125"/>
          <p14:tracePt t="17583" x="2108200" y="1003300"/>
          <p14:tracePt t="17591" x="2111375" y="1006475"/>
          <p14:tracePt t="17599" x="2114550" y="1014413"/>
          <p14:tracePt t="17607" x="2119313" y="1017588"/>
          <p14:tracePt t="17623" x="2122488" y="1025525"/>
          <p14:tracePt t="17631" x="2122488" y="1033463"/>
          <p14:tracePt t="17639" x="2125663" y="1041400"/>
          <p14:tracePt t="17647" x="2130425" y="1044575"/>
          <p14:tracePt t="17655" x="2133600" y="1052513"/>
          <p14:tracePt t="17663" x="2133600" y="1058863"/>
          <p14:tracePt t="17671" x="2136775" y="1069975"/>
          <p14:tracePt t="17679" x="2141538" y="1077913"/>
          <p14:tracePt t="17687" x="2141538" y="1085850"/>
          <p14:tracePt t="17695" x="2141538" y="1096963"/>
          <p14:tracePt t="17704" x="2141538" y="1104900"/>
          <p14:tracePt t="17711" x="2141538" y="1111250"/>
          <p14:tracePt t="17719" x="2141538" y="1119188"/>
          <p14:tracePt t="17727" x="2141538" y="1130300"/>
          <p14:tracePt t="17735" x="2141538" y="1138238"/>
          <p14:tracePt t="17743" x="2141538" y="1146175"/>
          <p14:tracePt t="17751" x="2141538" y="1152525"/>
          <p14:tracePt t="17759" x="2141538" y="1160463"/>
          <p14:tracePt t="17767" x="2141538" y="1168400"/>
          <p14:tracePt t="17775" x="2141538" y="1171575"/>
          <p14:tracePt t="17783" x="2141538" y="1179513"/>
          <p14:tracePt t="17791" x="2141538" y="1187450"/>
          <p14:tracePt t="17799" x="2136775" y="1193800"/>
          <p14:tracePt t="17809" x="2133600" y="1198563"/>
          <p14:tracePt t="17817" x="2130425" y="1204913"/>
          <p14:tracePt t="17823" x="2122488" y="1216025"/>
          <p14:tracePt t="17833" x="2114550" y="1223963"/>
          <p14:tracePt t="17841" x="2108200" y="1231900"/>
          <p14:tracePt t="17849" x="2100263" y="1239838"/>
          <p14:tracePt t="17857" x="2092325" y="1243013"/>
          <p14:tracePt t="17866" x="2089150" y="1250950"/>
          <p14:tracePt t="17873" x="2073275" y="1262063"/>
          <p14:tracePt t="17912" x="2017713" y="1292225"/>
          <p14:tracePt t="17913" x="1987550" y="1295400"/>
          <p14:tracePt t="17921" x="1954213" y="1306513"/>
          <p14:tracePt t="17929" x="1916113" y="1317625"/>
          <p14:tracePt t="17937" x="1868488" y="1328738"/>
          <p14:tracePt t="17945" x="1816100" y="1339850"/>
          <p14:tracePt t="17953" x="1789113" y="1347788"/>
          <p14:tracePt t="17962" x="1766888" y="1350963"/>
          <p14:tracePt t="17970" x="1747838" y="1355725"/>
          <p14:tracePt t="17977" x="1736725" y="1355725"/>
          <p14:tracePt t="17985" x="1722438" y="1358900"/>
          <p14:tracePt t="17993" x="1706563" y="1358900"/>
          <p14:tracePt t="18001" x="1695450" y="1362075"/>
          <p14:tracePt t="18009" x="1684338" y="1362075"/>
          <p14:tracePt t="18017" x="1676400" y="1362075"/>
          <p14:tracePt t="18025" x="1654175" y="1366838"/>
          <p14:tracePt t="18033" x="1631950" y="1366838"/>
          <p14:tracePt t="18041" x="1606550" y="1373188"/>
          <p14:tracePt t="18049" x="1576388" y="1373188"/>
          <p14:tracePt t="18057" x="1554163" y="1373188"/>
          <p14:tracePt t="18065" x="1535113" y="1373188"/>
          <p14:tracePt t="18074" x="1519238" y="1373188"/>
          <p14:tracePt t="18081" x="1501775" y="1373188"/>
          <p14:tracePt t="18089" x="1489075" y="1373188"/>
          <p14:tracePt t="18097" x="1474788" y="1373188"/>
          <p14:tracePt t="18107" x="1466850" y="1373188"/>
          <p14:tracePt t="18116" x="1460500" y="1373188"/>
          <p14:tracePt t="18123" x="1452563" y="1373188"/>
          <p14:tracePt t="18131" x="1449388" y="1373188"/>
          <p14:tracePt t="18139" x="1444625" y="1373188"/>
          <p14:tracePt t="18147" x="1441450" y="1373188"/>
          <p14:tracePt t="18155" x="1433513" y="1373188"/>
          <p14:tracePt t="18171" x="1425575" y="1373188"/>
          <p14:tracePt t="18179" x="1422400" y="1373188"/>
          <p14:tracePt t="18188" x="1419225" y="1373188"/>
          <p14:tracePt t="18195" x="1414463" y="1373188"/>
          <p14:tracePt t="18203" x="1411288" y="1373188"/>
          <p14:tracePt t="18219" x="1408113" y="1373188"/>
          <p14:tracePt t="18243" x="1403350" y="1373188"/>
          <p14:tracePt t="18259" x="1400175" y="1373188"/>
          <p14:tracePt t="18267" x="1397000" y="1373188"/>
          <p14:tracePt t="18275" x="1392238" y="1373188"/>
          <p14:tracePt t="18283" x="1384300" y="1373188"/>
          <p14:tracePt t="18291" x="1373188" y="1370013"/>
          <p14:tracePt t="18299" x="1362075" y="1366838"/>
          <p14:tracePt t="18307" x="1339850" y="1358900"/>
          <p14:tracePt t="18316" x="1320800" y="1350963"/>
          <p14:tracePt t="18323" x="1295400" y="1347788"/>
          <p14:tracePt t="18331" x="1276350" y="1336675"/>
          <p14:tracePt t="18339" x="1257300" y="1328738"/>
          <p14:tracePt t="18348" x="1238250" y="1314450"/>
          <p14:tracePt t="18356" x="1212850" y="1303338"/>
          <p14:tracePt t="18364" x="1193800" y="1287463"/>
          <p14:tracePt t="18371" x="1174750" y="1273175"/>
          <p14:tracePt t="18379" x="1157288" y="1257300"/>
          <p14:tracePt t="18389" x="1138238" y="1250950"/>
          <p14:tracePt t="18395" x="1122363" y="1235075"/>
          <p14:tracePt t="18405" x="1116013" y="1223963"/>
          <p14:tracePt t="18414" x="1100138" y="1212850"/>
          <p14:tracePt t="18421" x="1093788" y="1198563"/>
          <p14:tracePt t="18429" x="1089025" y="1182688"/>
          <p14:tracePt t="18437" x="1085850" y="1168400"/>
          <p14:tracePt t="18445" x="1085850" y="1152525"/>
          <p14:tracePt t="18453" x="1085850" y="1141413"/>
          <p14:tracePt t="18462" x="1089025" y="1122363"/>
          <p14:tracePt t="18469" x="1096963" y="1111250"/>
          <p14:tracePt t="18477" x="1119188" y="1085850"/>
          <p14:tracePt t="18485" x="1138238" y="1069975"/>
          <p14:tracePt t="18493" x="1163638" y="1044575"/>
          <p14:tracePt t="18501" x="1198563" y="1025525"/>
          <p14:tracePt t="18510" x="1223963" y="1011238"/>
          <p14:tracePt t="18517" x="1250950" y="995363"/>
          <p14:tracePt t="18525" x="1276350" y="981075"/>
          <p14:tracePt t="18533" x="1309688" y="962025"/>
          <p14:tracePt t="18541" x="1328738" y="954088"/>
          <p14:tracePt t="18549" x="1355725" y="947738"/>
          <p14:tracePt t="18557" x="1377950" y="939800"/>
          <p14:tracePt t="18565" x="1397000" y="936625"/>
          <p14:tracePt t="18574" x="1419225" y="928688"/>
          <p14:tracePt t="18582" x="1452563" y="928688"/>
          <p14:tracePt t="18590" x="1489075" y="928688"/>
          <p14:tracePt t="18597" x="1535113" y="928688"/>
          <p14:tracePt t="18605" x="1579563" y="928688"/>
          <p14:tracePt t="18613" x="1631950" y="928688"/>
          <p14:tracePt t="18621" x="1676400" y="931863"/>
          <p14:tracePt t="18629" x="1722438" y="931863"/>
          <p14:tracePt t="18637" x="1766888" y="931863"/>
          <p14:tracePt t="18646" x="1797050" y="936625"/>
          <p14:tracePt t="18653" x="1838325" y="942975"/>
          <p14:tracePt t="18662" x="1852613" y="942975"/>
          <p14:tracePt t="18669" x="1871663" y="947738"/>
          <p14:tracePt t="18679" x="1885950" y="947738"/>
          <p14:tracePt t="18687" x="1893888" y="950913"/>
          <p14:tracePt t="18695" x="1901825" y="954088"/>
          <p14:tracePt t="18703" x="1909763" y="954088"/>
          <p14:tracePt t="18712" x="1916113" y="958850"/>
          <p14:tracePt t="18719" x="1924050" y="958850"/>
          <p14:tracePt t="18727" x="1931988" y="965200"/>
          <p14:tracePt t="18735" x="1946275" y="969963"/>
          <p14:tracePt t="18743" x="1957388" y="973138"/>
          <p14:tracePt t="18751" x="1965325" y="981075"/>
          <p14:tracePt t="18759" x="1979613" y="989013"/>
          <p14:tracePt t="18767" x="1990725" y="995363"/>
          <p14:tracePt t="18775" x="2003425" y="1000125"/>
          <p14:tracePt t="18783" x="2025650" y="1003300"/>
          <p14:tracePt t="18791" x="2058988" y="1006475"/>
          <p14:tracePt t="18799" x="2089150" y="1014413"/>
          <p14:tracePt t="18807" x="2114550" y="1017588"/>
          <p14:tracePt t="18815" x="2136775" y="1022350"/>
          <p14:tracePt t="18823" x="2155825" y="1028700"/>
          <p14:tracePt t="18831" x="2163763" y="1033463"/>
          <p14:tracePt t="18842" x="2166938" y="1036638"/>
          <p14:tracePt t="18847" x="2174875" y="1036638"/>
          <p14:tracePt t="18856" x="2182813" y="1041400"/>
          <p14:tracePt t="18863" x="2189163" y="1047750"/>
          <p14:tracePt t="18871" x="2193925" y="1055688"/>
          <p14:tracePt t="18879" x="2201863" y="1058863"/>
          <p14:tracePt t="18912" x="2216150" y="1066800"/>
          <p14:tracePt t="18920" x="2219325" y="1069975"/>
          <p14:tracePt t="18927" x="2219325" y="1074738"/>
          <p14:tracePt t="18935" x="2219325" y="1081088"/>
          <p14:tracePt t="18943" x="2219325" y="1085850"/>
          <p14:tracePt t="18951" x="2219325" y="1089025"/>
          <p14:tracePt t="18959" x="2219325" y="1093788"/>
          <p14:tracePt t="18967" x="2219325" y="1100138"/>
          <p14:tracePt t="18977" x="2219325" y="1108075"/>
          <p14:tracePt t="18985" x="2219325" y="1116013"/>
          <p14:tracePt t="18993" x="2219325" y="1119188"/>
          <p14:tracePt t="19001" x="2219325" y="1127125"/>
          <p14:tracePt t="19010" x="2219325" y="1133475"/>
          <p14:tracePt t="19017" x="2219325" y="1141413"/>
          <p14:tracePt t="19025" x="2219325" y="1149350"/>
          <p14:tracePt t="19033" x="2216150" y="1160463"/>
          <p14:tracePt t="19041" x="2212975" y="1168400"/>
          <p14:tracePt t="19050" x="2208213" y="1171575"/>
          <p14:tracePt t="19057" x="2205038" y="1179513"/>
          <p14:tracePt t="19065" x="2201863" y="1187450"/>
          <p14:tracePt t="19073" x="2197100" y="1190625"/>
          <p14:tracePt t="19082" x="2193925" y="1190625"/>
          <p14:tracePt t="19089" x="2189163" y="1198563"/>
          <p14:tracePt t="19097" x="2178050" y="1209675"/>
          <p14:tracePt t="19106" x="2166938" y="1216025"/>
          <p14:tracePt t="19114" x="2155825" y="1223963"/>
          <p14:tracePt t="19121" x="2141538" y="1231900"/>
          <p14:tracePt t="19129" x="2125663" y="1235075"/>
          <p14:tracePt t="19137" x="2092325" y="1246188"/>
          <p14:tracePt t="19146" x="2066925" y="1257300"/>
          <p14:tracePt t="19153" x="2043113" y="1262063"/>
          <p14:tracePt t="19162" x="2009775" y="1273175"/>
          <p14:tracePt t="19169" x="1979613" y="1279525"/>
          <p14:tracePt t="19177" x="1954213" y="1284288"/>
          <p14:tracePt t="19185" x="1938338" y="1287463"/>
          <p14:tracePt t="19193" x="1912938" y="1298575"/>
          <p14:tracePt t="19201" x="1893888" y="1303338"/>
          <p14:tracePt t="19209" x="1879600" y="1306513"/>
          <p14:tracePt t="19217" x="1852613" y="1309688"/>
          <p14:tracePt t="19225" x="1838325" y="1309688"/>
          <p14:tracePt t="19233" x="1819275" y="1317625"/>
          <p14:tracePt t="19241" x="1808163" y="1320800"/>
          <p14:tracePt t="19251" x="1785938" y="1320800"/>
          <p14:tracePt t="19259" x="1766888" y="1325563"/>
          <p14:tracePt t="19267" x="1752600" y="1325563"/>
          <p14:tracePt t="19275" x="1733550" y="1328738"/>
          <p14:tracePt t="19283" x="1714500" y="1328738"/>
          <p14:tracePt t="19291" x="1703388" y="1331913"/>
          <p14:tracePt t="19299" x="1692275" y="1331913"/>
          <p14:tracePt t="19307" x="1684338" y="1331913"/>
          <p14:tracePt t="19316" x="1676400" y="1331913"/>
          <p14:tracePt t="19324" x="1665288" y="1331913"/>
          <p14:tracePt t="19331" x="1658938" y="1331913"/>
          <p14:tracePt t="19339" x="1651000" y="1331913"/>
          <p14:tracePt t="19348" x="1647825" y="1331913"/>
          <p14:tracePt t="19355" x="1639888" y="1331913"/>
          <p14:tracePt t="19363" x="1631950" y="1336675"/>
          <p14:tracePt t="19371" x="1620838" y="1336675"/>
          <p14:tracePt t="19379" x="1606550" y="1336675"/>
          <p14:tracePt t="19387" x="1590675" y="1336675"/>
          <p14:tracePt t="19395" x="1579563" y="1336675"/>
          <p14:tracePt t="19403" x="1571625" y="1336675"/>
          <p14:tracePt t="19412" x="1565275" y="1336675"/>
          <p14:tracePt t="19419" x="1557338" y="1336675"/>
          <p14:tracePt t="19435" x="1549400" y="1336675"/>
          <p14:tracePt t="19443" x="1541463" y="1336675"/>
          <p14:tracePt t="19451" x="1538288" y="1336675"/>
          <p14:tracePt t="19459" x="1535113" y="1336675"/>
          <p14:tracePt t="19467" x="1530350" y="1336675"/>
          <p14:tracePt t="19475" x="1527175" y="1336675"/>
          <p14:tracePt t="19491" x="1524000" y="1331913"/>
          <p14:tracePt t="19681" x="1519238" y="1328738"/>
          <p14:tracePt t="19689" x="1516063" y="1328738"/>
          <p14:tracePt t="19698" x="1512888" y="1328738"/>
          <p14:tracePt t="19705" x="1501775" y="1325563"/>
          <p14:tracePt t="19713" x="1489075" y="1325563"/>
          <p14:tracePt t="19721" x="1471613" y="1320800"/>
          <p14:tracePt t="19730" x="1460500" y="1320800"/>
          <p14:tracePt t="19737" x="1449388" y="1317625"/>
          <p14:tracePt t="19746" x="1430338" y="1309688"/>
          <p14:tracePt t="19753" x="1419225" y="1298575"/>
          <p14:tracePt t="19762" x="1403350" y="1292225"/>
          <p14:tracePt t="19769" x="1392238" y="1284288"/>
          <p14:tracePt t="19777" x="1381125" y="1276350"/>
          <p14:tracePt t="19785" x="1366838" y="1262063"/>
          <p14:tracePt t="19793" x="1355725" y="1250950"/>
          <p14:tracePt t="19803" x="1344613" y="1231900"/>
          <p14:tracePt t="19812" x="1328738" y="1212850"/>
          <p14:tracePt t="19817" x="1325563" y="1187450"/>
          <p14:tracePt t="19827" x="1320800" y="1168400"/>
          <p14:tracePt t="19836" x="1314450" y="1138238"/>
          <p14:tracePt t="19843" x="1314450" y="1116013"/>
          <p14:tracePt t="19851" x="1314450" y="1085850"/>
          <p14:tracePt t="19860" x="1314450" y="1063625"/>
          <p14:tracePt t="19868" x="1317625" y="1028700"/>
          <p14:tracePt t="19875" x="1320800" y="1006475"/>
          <p14:tracePt t="19883" x="1336675" y="981075"/>
          <p14:tracePt t="19891" x="1366838" y="942975"/>
          <p14:tracePt t="19899" x="1400175" y="917575"/>
          <p14:tracePt t="19907" x="1433513" y="887413"/>
          <p14:tracePt t="19916" x="1482725" y="857250"/>
          <p14:tracePt t="19923" x="1530350" y="838200"/>
          <p14:tracePt t="19931" x="1582738" y="823913"/>
          <p14:tracePt t="19939" x="1631950" y="808038"/>
          <p14:tracePt t="19948" x="1676400" y="804863"/>
          <p14:tracePt t="19955" x="1714500" y="804863"/>
          <p14:tracePt t="19963" x="1747838" y="804863"/>
          <p14:tracePt t="19971" x="1785938" y="815975"/>
          <p14:tracePt t="19979" x="1833563" y="835025"/>
          <p14:tracePt t="19987" x="1885950" y="854075"/>
          <p14:tracePt t="19995" x="1927225" y="865188"/>
          <p14:tracePt t="20003" x="1962150" y="879475"/>
          <p14:tracePt t="20012" x="1976438" y="890588"/>
          <p14:tracePt t="20019" x="1995488" y="898525"/>
          <p14:tracePt t="20028" x="2009775" y="906463"/>
          <p14:tracePt t="20035" x="2017713" y="912813"/>
          <p14:tracePt t="20043" x="2028825" y="917575"/>
          <p14:tracePt t="20051" x="2043113" y="923925"/>
          <p14:tracePt t="20059" x="2051050" y="928688"/>
          <p14:tracePt t="20069" x="2058988" y="931863"/>
          <p14:tracePt t="20076" x="2066925" y="936625"/>
          <p14:tracePt t="20085" x="2070100" y="939800"/>
          <p14:tracePt t="20093" x="2073275" y="947738"/>
          <p14:tracePt t="20099" x="2084388" y="954088"/>
          <p14:tracePt t="20109" x="2092325" y="973138"/>
          <p14:tracePt t="20117" x="2100263" y="984250"/>
          <p14:tracePt t="20125" x="2108200" y="992188"/>
          <p14:tracePt t="20133" x="2119313" y="1003300"/>
          <p14:tracePt t="20141" x="2122488" y="1014413"/>
          <p14:tracePt t="20150" x="2125663" y="1022350"/>
          <p14:tracePt t="20157" x="2130425" y="1033463"/>
          <p14:tracePt t="20179" x="2130425" y="1047750"/>
          <p14:tracePt t="20182" x="2130425" y="1052513"/>
          <p14:tracePt t="20189" x="2130425" y="1055688"/>
          <p14:tracePt t="20197" x="2130425" y="1063625"/>
          <p14:tracePt t="20205" x="2130425" y="1066800"/>
          <p14:tracePt t="20213" x="2130425" y="1074738"/>
          <p14:tracePt t="20221" x="2130425" y="1077913"/>
          <p14:tracePt t="20229" x="2130425" y="1081088"/>
          <p14:tracePt t="20237" x="2130425" y="1085850"/>
          <p14:tracePt t="20278" x="2130425" y="1089025"/>
          <p14:tracePt t="20293" x="2125663" y="1093788"/>
          <p14:tracePt t="20317" x="2125663" y="1096963"/>
          <p14:tracePt t="20341" x="2122488" y="1100138"/>
          <p14:tracePt t="20379" x="2122488" y="1104900"/>
          <p14:tracePt t="20387" x="2122488" y="1108075"/>
          <p14:tracePt t="20393" x="2125663" y="1108075"/>
          <p14:tracePt t="20404" x="2130425" y="1108075"/>
          <p14:tracePt t="20412" x="2141538" y="1111250"/>
          <p14:tracePt t="20419" x="2152650" y="1122363"/>
          <p14:tracePt t="20427" x="2163763" y="1130300"/>
          <p14:tracePt t="20435" x="2178050" y="1133475"/>
          <p14:tracePt t="20443" x="2189163" y="1138238"/>
          <p14:tracePt t="20451" x="2201863" y="1138238"/>
          <p14:tracePt t="20459" x="2208213" y="1141413"/>
          <p14:tracePt t="20467" x="2216150" y="1146175"/>
          <p14:tracePt t="20475" x="2224088" y="1149350"/>
          <p14:tracePt t="20483" x="2230438" y="1152525"/>
          <p14:tracePt t="20491" x="2241550" y="1160463"/>
          <p14:tracePt t="20499" x="2241550" y="1163638"/>
          <p14:tracePt t="20507" x="2249488" y="1168400"/>
          <p14:tracePt t="20516" x="2249488" y="1171575"/>
          <p14:tracePt t="20523" x="2257425" y="1179513"/>
          <p14:tracePt t="20531" x="2260600" y="1182688"/>
          <p14:tracePt t="20540" x="2265363" y="1190625"/>
          <p14:tracePt t="20547" x="2271713" y="1193800"/>
          <p14:tracePt t="20555" x="2276475" y="1193800"/>
          <p14:tracePt t="20563" x="2279650" y="1198563"/>
          <p14:tracePt t="20572" x="2279650" y="1201738"/>
          <p14:tracePt t="20579" x="2282825" y="1201738"/>
          <p14:tracePt t="20603" x="2282825" y="1204913"/>
          <p14:tracePt t="20627" x="2282825" y="1209675"/>
          <p14:tracePt t="20635" x="2282825" y="1212850"/>
          <p14:tracePt t="20652" x="2282825" y="1216025"/>
          <p14:tracePt t="20662" x="2282825" y="1220788"/>
          <p14:tracePt t="20669" x="2282825" y="1223963"/>
          <p14:tracePt t="20677" x="2282825" y="1227138"/>
          <p14:tracePt t="20685" x="2282825" y="1235075"/>
          <p14:tracePt t="20693" x="2282825" y="1239838"/>
          <p14:tracePt t="20702" x="2282825" y="1246188"/>
          <p14:tracePt t="20709" x="2282825" y="1250950"/>
          <p14:tracePt t="20717" x="2282825" y="1257300"/>
          <p14:tracePt t="20725" x="2282825" y="1262063"/>
          <p14:tracePt t="20733" x="2282825" y="1268413"/>
          <p14:tracePt t="20741" x="2282825" y="1273175"/>
          <p14:tracePt t="20750" x="2282825" y="1276350"/>
          <p14:tracePt t="20757" x="2287588" y="1284288"/>
          <p14:tracePt t="20773" x="2290763" y="1287463"/>
          <p14:tracePt t="20782" x="2298700" y="1292225"/>
          <p14:tracePt t="20789" x="2306638" y="1295400"/>
          <p14:tracePt t="20797" x="2312988" y="1303338"/>
          <p14:tracePt t="20805" x="2320925" y="1306513"/>
          <p14:tracePt t="20814" x="2324100" y="1309688"/>
          <p14:tracePt t="20821" x="2332038" y="1314450"/>
          <p14:tracePt t="20829" x="2339975" y="1317625"/>
          <p14:tracePt t="20837" x="2343150" y="1320800"/>
          <p14:tracePt t="20846" x="2351088" y="1325563"/>
          <p14:tracePt t="20853" x="2354263" y="1325563"/>
          <p14:tracePt t="20861" x="2359025" y="1328738"/>
          <p14:tracePt t="20912" x="2362200" y="1336675"/>
          <p14:tracePt t="20942" x="2362200" y="1339850"/>
          <p14:tracePt t="20959" x="2362200" y="1344613"/>
          <p14:tracePt t="20967" x="2362200" y="1347788"/>
          <p14:tracePt t="20975" x="2362200" y="1350963"/>
          <p14:tracePt t="20983" x="2359025" y="1355725"/>
          <p14:tracePt t="20991" x="2354263" y="1358900"/>
          <p14:tracePt t="20999" x="2351088" y="1358900"/>
          <p14:tracePt t="21007" x="2346325" y="1358900"/>
          <p14:tracePt t="21016" x="2343150" y="1362075"/>
          <p14:tracePt t="21023" x="2332038" y="1366838"/>
          <p14:tracePt t="21031" x="2324100" y="1370013"/>
          <p14:tracePt t="21039" x="2317750" y="1373188"/>
          <p14:tracePt t="21047" x="2309813" y="1377950"/>
          <p14:tracePt t="21055" x="2298700" y="1377950"/>
          <p14:tracePt t="21064" x="2287588" y="1381125"/>
          <p14:tracePt t="21072" x="2279650" y="1381125"/>
          <p14:tracePt t="21079" x="2260600" y="1389063"/>
          <p14:tracePt t="21087" x="2249488" y="1389063"/>
          <p14:tracePt t="21095" x="2235200" y="1389063"/>
          <p14:tracePt t="21104" x="2216150" y="1392238"/>
          <p14:tracePt t="21112" x="2193925" y="1392238"/>
          <p14:tracePt t="21119" x="2163763" y="1392238"/>
          <p14:tracePt t="21127" x="2130425" y="1392238"/>
          <p14:tracePt t="21135" x="2100263" y="1392238"/>
          <p14:tracePt t="21143" x="2062163" y="1392238"/>
          <p14:tracePt t="21151" x="2032000" y="1389063"/>
          <p14:tracePt t="21159" x="2003425" y="1389063"/>
          <p14:tracePt t="21167" x="1976438" y="1384300"/>
          <p14:tracePt t="21175" x="1954213" y="1384300"/>
          <p14:tracePt t="21183" x="1927225" y="1381125"/>
          <p14:tracePt t="21191" x="1905000" y="1370013"/>
          <p14:tracePt t="21199" x="1890713" y="1366838"/>
          <p14:tracePt t="21207" x="1879600" y="1358900"/>
          <p14:tracePt t="21216" x="1868488" y="1347788"/>
          <p14:tracePt t="21223" x="1852613" y="1339850"/>
          <p14:tracePt t="21231" x="1830388" y="1331913"/>
          <p14:tracePt t="21241" x="1811338" y="1320800"/>
          <p14:tracePt t="21247" x="1792288" y="1314450"/>
          <p14:tracePt t="21257" x="1766888" y="1303338"/>
          <p14:tracePt t="21265" x="1755775" y="1295400"/>
          <p14:tracePt t="21273" x="1744663" y="1292225"/>
          <p14:tracePt t="21282" x="1728788" y="1279525"/>
          <p14:tracePt t="21289" x="1722438" y="1276350"/>
          <p14:tracePt t="21297" x="1714500" y="1273175"/>
          <p14:tracePt t="21305" x="1706563" y="1265238"/>
          <p14:tracePt t="21314" x="1700213" y="1262063"/>
          <p14:tracePt t="21321" x="1692275" y="1257300"/>
          <p14:tracePt t="21329" x="1692275" y="1250950"/>
          <p14:tracePt t="21337" x="1692275" y="1246188"/>
          <p14:tracePt t="21346" x="1692275" y="1243013"/>
          <p14:tracePt t="21353" x="1692275" y="1239838"/>
          <p14:tracePt t="21361" x="1692275" y="1231900"/>
          <p14:tracePt t="21369" x="1692275" y="1220788"/>
          <p14:tracePt t="21377" x="1695450" y="1212850"/>
          <p14:tracePt t="21385" x="1700213" y="1198563"/>
          <p14:tracePt t="21393" x="1706563" y="1187450"/>
          <p14:tracePt t="21401" x="1722438" y="1168400"/>
          <p14:tracePt t="21410" x="1736725" y="1157288"/>
          <p14:tracePt t="21418" x="1755775" y="1141413"/>
          <p14:tracePt t="21425" x="1778000" y="1111250"/>
          <p14:tracePt t="21433" x="1797050" y="1093788"/>
          <p14:tracePt t="21441" x="1816100" y="1074738"/>
          <p14:tracePt t="21450" x="1838325" y="1052513"/>
          <p14:tracePt t="21457" x="1852613" y="1033463"/>
          <p14:tracePt t="21465" x="1860550" y="1022350"/>
          <p14:tracePt t="21474" x="1868488" y="1003300"/>
          <p14:tracePt t="21482" x="1874838" y="984250"/>
          <p14:tracePt t="21489" x="1879600" y="976313"/>
          <p14:tracePt t="21497" x="1882775" y="965200"/>
          <p14:tracePt t="21505" x="1885950" y="958850"/>
          <p14:tracePt t="21516" x="1890713" y="942975"/>
          <p14:tracePt t="21522" x="1898650" y="931863"/>
          <p14:tracePt t="21531" x="1901825" y="920750"/>
          <p14:tracePt t="21539" x="1909763" y="906463"/>
          <p14:tracePt t="21547" x="1912938" y="898525"/>
          <p14:tracePt t="21555" x="1924050" y="890588"/>
          <p14:tracePt t="21563" x="1931988" y="884238"/>
          <p14:tracePt t="21571" x="1938338" y="879475"/>
          <p14:tracePt t="21579" x="1946275" y="876300"/>
          <p14:tracePt t="21587" x="1957388" y="871538"/>
          <p14:tracePt t="21595" x="1968500" y="871538"/>
          <p14:tracePt t="21603" x="1984375" y="868363"/>
          <p14:tracePt t="21612" x="1995488" y="868363"/>
          <p14:tracePt t="21620" x="2006600" y="868363"/>
          <p14:tracePt t="21628" x="2017713" y="868363"/>
          <p14:tracePt t="21635" x="2028825" y="868363"/>
          <p14:tracePt t="21643" x="2047875" y="868363"/>
          <p14:tracePt t="21651" x="2062163" y="868363"/>
          <p14:tracePt t="21659" x="2078038" y="868363"/>
          <p14:tracePt t="21667" x="2089150" y="868363"/>
          <p14:tracePt t="21675" x="2103438" y="871538"/>
          <p14:tracePt t="21683" x="2122488" y="876300"/>
          <p14:tracePt t="21691" x="2147888" y="884238"/>
          <p14:tracePt t="21699" x="2171700" y="887413"/>
          <p14:tracePt t="21708" x="2189163" y="890588"/>
          <p14:tracePt t="21715" x="2201863" y="898525"/>
          <p14:tracePt t="21723" x="2212975" y="909638"/>
          <p14:tracePt t="21731" x="2219325" y="909638"/>
          <p14:tracePt t="21739" x="2224088" y="909638"/>
          <p14:tracePt t="21747" x="2224088" y="912813"/>
          <p14:tracePt t="21755" x="2224088" y="917575"/>
          <p14:tracePt t="21763" x="2227263" y="923925"/>
          <p14:tracePt t="21771" x="2227263" y="931863"/>
          <p14:tracePt t="21779" x="2227263" y="947738"/>
          <p14:tracePt t="21787" x="2230438" y="962025"/>
          <p14:tracePt t="21795" x="2235200" y="973138"/>
          <p14:tracePt t="21803" x="2235200" y="984250"/>
          <p14:tracePt t="21812" x="2238375" y="1000125"/>
          <p14:tracePt t="21822" x="2246313" y="1011238"/>
          <p14:tracePt t="21829" x="2249488" y="1033463"/>
          <p14:tracePt t="21837" x="2257425" y="1052513"/>
          <p14:tracePt t="21846" x="2268538" y="1063625"/>
          <p14:tracePt t="21853" x="2276475" y="1077913"/>
          <p14:tracePt t="21862" x="2276475" y="1089025"/>
          <p14:tracePt t="21869" x="2279650" y="1096963"/>
          <p14:tracePt t="21877" x="2282825" y="1104900"/>
          <p14:tracePt t="21912" x="2279650" y="1149350"/>
          <p14:tracePt t="21917" x="2276475" y="1160463"/>
          <p14:tracePt t="21925" x="2268538" y="1171575"/>
          <p14:tracePt t="21933" x="2260600" y="1179513"/>
          <p14:tracePt t="21941" x="2254250" y="1193800"/>
          <p14:tracePt t="21950" x="2249488" y="1204913"/>
          <p14:tracePt t="21957" x="2241550" y="1212850"/>
          <p14:tracePt t="21965" x="2227263" y="1227138"/>
          <p14:tracePt t="21973" x="2219325" y="1239838"/>
          <p14:tracePt t="21981" x="2208213" y="1246188"/>
          <p14:tracePt t="21989" x="2193925" y="1257300"/>
          <p14:tracePt t="21997" x="2185988" y="1262063"/>
          <p14:tracePt t="22005" x="2182813" y="1262063"/>
          <p14:tracePt t="22014" x="2178050" y="1265238"/>
          <p14:tracePt t="22021" x="2174875" y="1268413"/>
          <p14:tracePt t="22029" x="2166938" y="1273175"/>
          <p14:tracePt t="22038" x="2155825" y="1279525"/>
          <p14:tracePt t="22046" x="2136775" y="1292225"/>
          <p14:tracePt t="22053" x="2119313" y="1295400"/>
          <p14:tracePt t="22062" x="2108200" y="1303338"/>
          <p14:tracePt t="22070" x="2084388" y="1306513"/>
          <p14:tracePt t="22078" x="2066925" y="1314450"/>
          <p14:tracePt t="22087" x="2055813" y="1317625"/>
          <p14:tracePt t="22095" x="2036763" y="1320800"/>
          <p14:tracePt t="22101" x="2020888" y="1320800"/>
          <p14:tracePt t="22112" x="2003425" y="1325563"/>
          <p14:tracePt t="22120" x="1979613" y="1325563"/>
          <p14:tracePt t="22128" x="1946275" y="1328738"/>
          <p14:tracePt t="22135" x="1924050" y="1328738"/>
          <p14:tracePt t="22143" x="1909763" y="1328738"/>
          <p14:tracePt t="22151" x="1890713" y="1331913"/>
          <p14:tracePt t="22160" x="1879600" y="1331913"/>
          <p14:tracePt t="22168" x="1868488" y="1331913"/>
          <p14:tracePt t="22175" x="1852613" y="1331913"/>
          <p14:tracePt t="22183" x="1841500" y="1331913"/>
          <p14:tracePt t="22191" x="1833563" y="1331913"/>
          <p14:tracePt t="22199" x="1822450" y="1331913"/>
          <p14:tracePt t="22207" x="1808163" y="1331913"/>
          <p14:tracePt t="22215" x="1792288" y="1331913"/>
          <p14:tracePt t="22223" x="1781175" y="1331913"/>
          <p14:tracePt t="22231" x="1770063" y="1331913"/>
          <p14:tracePt t="22239" x="1758950" y="1331913"/>
          <p14:tracePt t="22247" x="1752600" y="1331913"/>
          <p14:tracePt t="22255" x="1739900" y="1339850"/>
          <p14:tracePt t="22263" x="1725613" y="1339850"/>
          <p14:tracePt t="22271" x="1714500" y="1339850"/>
          <p14:tracePt t="22279" x="1703388" y="1339850"/>
          <p14:tracePt t="22287" x="1692275" y="1339850"/>
          <p14:tracePt t="22295" x="1681163" y="1339850"/>
          <p14:tracePt t="22303" x="1665288" y="1339850"/>
          <p14:tracePt t="22312" x="1651000" y="1339850"/>
          <p14:tracePt t="22319" x="1639888" y="1339850"/>
          <p14:tracePt t="22327" x="1631950" y="1339850"/>
          <p14:tracePt t="22335" x="1624013" y="1339850"/>
          <p14:tracePt t="22343" x="1617663" y="1339850"/>
          <p14:tracePt t="22351" x="1609725" y="1339850"/>
          <p14:tracePt t="22359" x="1601788" y="1336675"/>
          <p14:tracePt t="22367" x="1595438" y="1336675"/>
          <p14:tracePt t="22377" x="1587500" y="1331913"/>
          <p14:tracePt t="22385" x="1582738" y="1331913"/>
          <p14:tracePt t="22391" x="1576388" y="1331913"/>
          <p14:tracePt t="22401" x="1571625" y="1331913"/>
          <p14:tracePt t="22409" x="1568450" y="1331913"/>
          <p14:tracePt t="22417" x="1554163" y="1331913"/>
          <p14:tracePt t="22425" x="1541463" y="1331913"/>
          <p14:tracePt t="22434" x="1530350" y="1331913"/>
          <p14:tracePt t="22441" x="1519238" y="1331913"/>
          <p14:tracePt t="22450" x="1516063" y="1331913"/>
          <p14:tracePt t="22457" x="1508125" y="1331913"/>
          <p14:tracePt t="22465" x="1504950" y="1331913"/>
          <p14:tracePt t="22473" x="1501775" y="1331913"/>
          <p14:tracePt t="22490" x="1497013" y="1331913"/>
          <p14:tracePt t="22505" x="1493838" y="1331913"/>
          <p14:tracePt t="22513" x="1489075" y="1331913"/>
          <p14:tracePt t="22529" x="1485900" y="1331913"/>
          <p14:tracePt t="22692" x="1485900" y="1336675"/>
          <p14:tracePt t="22699" x="1497013" y="1339850"/>
          <p14:tracePt t="22708" x="1508125" y="1344613"/>
          <p14:tracePt t="22716" x="1538288" y="1344613"/>
          <p14:tracePt t="22723" x="1582738" y="1344613"/>
          <p14:tracePt t="22731" x="1620838" y="1350963"/>
          <p14:tracePt t="22739" x="1673225" y="1355725"/>
          <p14:tracePt t="22747" x="1725613" y="1355725"/>
          <p14:tracePt t="22755" x="1774825" y="1362075"/>
          <p14:tracePt t="22763" x="1830388" y="1362075"/>
          <p14:tracePt t="22771" x="1882775" y="1362075"/>
          <p14:tracePt t="22779" x="1927225" y="1362075"/>
          <p14:tracePt t="22787" x="1976438" y="1362075"/>
          <p14:tracePt t="22795" x="2006600" y="1358900"/>
          <p14:tracePt t="22803" x="2028825" y="1358900"/>
          <p14:tracePt t="22811" x="2039938" y="1358900"/>
          <p14:tracePt t="22819" x="2055813" y="1355725"/>
          <p14:tracePt t="22827" x="2066925" y="1355725"/>
          <p14:tracePt t="22835" x="2081213" y="1355725"/>
          <p14:tracePt t="22843" x="2100263" y="1350963"/>
          <p14:tracePt t="22851" x="2111375" y="1350963"/>
          <p14:tracePt t="22859" x="2119313" y="1350963"/>
          <p14:tracePt t="22867" x="2130425" y="1350963"/>
          <p14:tracePt t="22876" x="2133600" y="1350963"/>
          <p14:tracePt t="22884" x="2141538" y="1350963"/>
          <p14:tracePt t="22892" x="2144713" y="1350963"/>
          <p14:tracePt t="22899" x="2147888" y="1350963"/>
          <p14:tracePt t="22973" x="2152650" y="1350963"/>
          <p14:tracePt t="23006" x="2155825" y="1350963"/>
          <p14:tracePt t="23053" x="2160588" y="1350963"/>
          <p14:tracePt t="23101" x="2163763" y="1350963"/>
          <p14:tracePt t="23118" x="2166938" y="1350963"/>
          <p14:tracePt t="23126" x="2171700" y="1350963"/>
          <p14:tracePt t="23141" x="2174875" y="1355725"/>
          <p14:tracePt t="23179" x="2189163" y="1355725"/>
          <p14:tracePt t="23182" x="2193925" y="1358900"/>
          <p14:tracePt t="23239" x="2197100" y="1358900"/>
          <p14:tracePt t="23351" x="2201863" y="1358900"/>
          <p14:tracePt t="23359" x="2205038" y="1358900"/>
          <p14:tracePt t="23367" x="2208213" y="1362075"/>
          <p14:tracePt t="23376" x="2216150" y="1362075"/>
          <p14:tracePt t="23384" x="2224088" y="1366838"/>
          <p14:tracePt t="23391" x="2235200" y="1370013"/>
          <p14:tracePt t="23399" x="2246313" y="1370013"/>
          <p14:tracePt t="23407" x="2265363" y="1370013"/>
          <p14:tracePt t="23416" x="2276475" y="1370013"/>
          <p14:tracePt t="23423" x="2298700" y="1377950"/>
          <p14:tracePt t="23432" x="2320925" y="1377950"/>
          <p14:tracePt t="23439" x="2339975" y="1377950"/>
          <p14:tracePt t="23448" x="2354263" y="1381125"/>
          <p14:tracePt t="23455" x="2373313" y="1381125"/>
          <p14:tracePt t="23463" x="2387600" y="1381125"/>
          <p14:tracePt t="23472" x="2403475" y="1381125"/>
          <p14:tracePt t="23479" x="2414588" y="1384300"/>
          <p14:tracePt t="23487" x="2428875" y="1384300"/>
          <p14:tracePt t="23495" x="2455863" y="1389063"/>
          <p14:tracePt t="23503" x="2478088" y="1389063"/>
          <p14:tracePt t="23511" x="2508250" y="1397000"/>
          <p14:tracePt t="23520" x="2538413" y="1397000"/>
          <p14:tracePt t="23527" x="2574925" y="1397000"/>
          <p14:tracePt t="23538" x="2613025" y="1397000"/>
          <p14:tracePt t="23546" x="2654300" y="1397000"/>
          <p14:tracePt t="23553" x="2690813" y="1392238"/>
          <p14:tracePt t="23562" x="2736850" y="1389063"/>
          <p14:tracePt t="23569" x="2781300" y="1389063"/>
          <p14:tracePt t="23577" x="2814638" y="1381125"/>
          <p14:tracePt t="23585" x="2844800" y="1381125"/>
          <p14:tracePt t="23594" x="2860675" y="1377950"/>
          <p14:tracePt t="23601" x="2867025" y="1377950"/>
          <p14:tracePt t="23625" x="2867025" y="1381125"/>
          <p14:tracePt t="23634" x="2863850" y="1381125"/>
          <p14:tracePt t="23641" x="2860675" y="1384300"/>
          <p14:tracePt t="23650" x="2852738" y="1389063"/>
          <p14:tracePt t="23657" x="2844800" y="1389063"/>
          <p14:tracePt t="23665" x="2836863" y="1389063"/>
          <p14:tracePt t="23674" x="2830513" y="1389063"/>
          <p14:tracePt t="23682" x="2822575" y="1389063"/>
          <p14:tracePt t="23697" x="2819400" y="1389063"/>
          <p14:tracePt t="23706" x="2814638" y="1384300"/>
          <p14:tracePt t="23713" x="2814638" y="1381125"/>
          <p14:tracePt t="23722" x="2806700" y="1377950"/>
          <p14:tracePt t="23732" x="2800350" y="1377950"/>
          <p14:tracePt t="23883" x="2800350" y="1373188"/>
          <p14:tracePt t="23891" x="2789238" y="1370013"/>
          <p14:tracePt t="23900" x="2781300" y="1366838"/>
          <p14:tracePt t="23908" x="2778125" y="1362075"/>
          <p14:tracePt t="23939" x="2789238" y="1362075"/>
          <p14:tracePt t="23947" x="2811463" y="1366838"/>
          <p14:tracePt t="23956" x="2841625" y="1366838"/>
          <p14:tracePt t="23963" x="2878138" y="1366838"/>
          <p14:tracePt t="23971" x="2930525" y="1366838"/>
          <p14:tracePt t="23980" x="2990850" y="1366838"/>
          <p14:tracePt t="23988" x="3057525" y="1366838"/>
          <p14:tracePt t="23996" x="3117850" y="1358900"/>
          <p14:tracePt t="24003" x="3186113" y="1358900"/>
          <p14:tracePt t="24012" x="3244850" y="1358900"/>
          <p14:tracePt t="24020" x="3290888" y="1358900"/>
          <p14:tracePt t="24028" x="3335338" y="1362075"/>
          <p14:tracePt t="24035" x="3360738" y="1366838"/>
          <p14:tracePt t="24043" x="3384550" y="1370013"/>
          <p14:tracePt t="24051" x="3409950" y="1377950"/>
          <p14:tracePt t="24059" x="3425825" y="1381125"/>
          <p14:tracePt t="24067" x="3451225" y="1384300"/>
          <p14:tracePt t="24076" x="3470275" y="1389063"/>
          <p14:tracePt t="24084" x="3500438" y="1389063"/>
          <p14:tracePt t="24091" x="3514725" y="1392238"/>
          <p14:tracePt t="24099" x="3541713" y="1392238"/>
          <p14:tracePt t="24110" x="3563938" y="1400175"/>
          <p14:tracePt t="24118" x="3586163" y="1400175"/>
          <p14:tracePt t="24125" x="3608388" y="1400175"/>
          <p14:tracePt t="24133" x="3641725" y="1400175"/>
          <p14:tracePt t="24142" x="3671888" y="1400175"/>
          <p14:tracePt t="24150" x="3694113" y="1400175"/>
          <p14:tracePt t="24157" x="3724275" y="1400175"/>
          <p14:tracePt t="24165" x="3754438" y="1400175"/>
          <p14:tracePt t="24173" x="3784600" y="1400175"/>
          <p14:tracePt t="24182" x="3817938" y="1397000"/>
          <p14:tracePt t="24190" x="3840163" y="1397000"/>
          <p14:tracePt t="24197" x="3862388" y="1392238"/>
          <p14:tracePt t="24206" x="3878263" y="1392238"/>
          <p14:tracePt t="24213" x="3889375" y="1392238"/>
          <p14:tracePt t="24221" x="3900488" y="1392238"/>
          <p14:tracePt t="24229" x="3903663" y="1392238"/>
          <p14:tracePt t="24439" x="3911600" y="1392238"/>
          <p14:tracePt t="24447" x="3927475" y="1392238"/>
          <p14:tracePt t="24456" x="3956050" y="1392238"/>
          <p14:tracePt t="24464" x="3986213" y="1392238"/>
          <p14:tracePt t="24472" x="4016375" y="1392238"/>
          <p14:tracePt t="24480" x="4054475" y="1392238"/>
          <p14:tracePt t="24487" x="4084638" y="1392238"/>
          <p14:tracePt t="24496" x="4113213" y="1392238"/>
          <p14:tracePt t="24503" x="4154488" y="1389063"/>
          <p14:tracePt t="24512" x="4192588" y="1384300"/>
          <p14:tracePt t="24520" x="4237038" y="1384300"/>
          <p14:tracePt t="24528" x="4289425" y="1377950"/>
          <p14:tracePt t="24536" x="4341813" y="1373188"/>
          <p14:tracePt t="24544" x="4398963" y="1366838"/>
          <p14:tracePt t="24552" x="4465638" y="1355725"/>
          <p14:tracePt t="24560" x="4525963" y="1347788"/>
          <p14:tracePt t="24567" x="4578350" y="1344613"/>
          <p14:tracePt t="24575" x="4611688" y="1336675"/>
          <p14:tracePt t="24584" x="4641850" y="1331913"/>
          <p14:tracePt t="24592" x="4664075" y="1331913"/>
          <p14:tracePt t="24600" x="4675188" y="1331913"/>
          <p14:tracePt t="24607" x="4694238" y="1331913"/>
          <p14:tracePt t="24616" x="4705350" y="1331913"/>
          <p14:tracePt t="24623" x="4716463" y="1331913"/>
          <p14:tracePt t="24632" x="4727575" y="1331913"/>
          <p14:tracePt t="24639" x="4743450" y="1331913"/>
          <p14:tracePt t="24647" x="4754563" y="1331913"/>
          <p14:tracePt t="24655" x="4765675" y="1331913"/>
          <p14:tracePt t="24663" x="4784725" y="1331913"/>
          <p14:tracePt t="24672" x="4799013" y="1331913"/>
          <p14:tracePt t="24682" x="4818063" y="1328738"/>
          <p14:tracePt t="24690" x="4832350" y="1325563"/>
          <p14:tracePt t="24698" x="4851400" y="1325563"/>
          <p14:tracePt t="24706" x="4865688" y="1317625"/>
          <p14:tracePt t="24714" x="4881563" y="1317625"/>
          <p14:tracePt t="24722" x="4889500" y="1314450"/>
          <p14:tracePt t="24729" x="4895850" y="1314450"/>
          <p14:tracePt t="24907" x="4889500" y="1314450"/>
          <p14:tracePt t="24913" x="4870450" y="1314450"/>
          <p14:tracePt t="24922" x="4859338" y="1309688"/>
          <p14:tracePt t="24929" x="4851400" y="1309688"/>
          <p14:tracePt t="24946" x="4854575" y="1314450"/>
          <p14:tracePt t="24955" x="4865688" y="1317625"/>
          <p14:tracePt t="24963" x="4884738" y="1317625"/>
          <p14:tracePt t="24972" x="4906963" y="1320800"/>
          <p14:tracePt t="24979" x="4929188" y="1328738"/>
          <p14:tracePt t="24987" x="4948238" y="1328738"/>
          <p14:tracePt t="24996" x="4978400" y="1331913"/>
          <p14:tracePt t="25003" x="5008563" y="1331913"/>
          <p14:tracePt t="25011" x="5038725" y="1336675"/>
          <p14:tracePt t="25020" x="5060950" y="1336675"/>
          <p14:tracePt t="25028" x="5087938" y="1336675"/>
          <p14:tracePt t="25036" x="5102225" y="1344613"/>
          <p14:tracePt t="25044" x="5110163" y="1344613"/>
          <p14:tracePt t="25052" x="5121275" y="1344613"/>
          <p14:tracePt t="25060" x="5124450" y="1344613"/>
          <p14:tracePt t="25068" x="5127625" y="1344613"/>
          <p14:tracePt t="25075" x="5127625" y="1347788"/>
          <p14:tracePt t="25147" x="5124450" y="1350963"/>
          <p14:tracePt t="25155" x="5113338" y="1355725"/>
          <p14:tracePt t="25163" x="5094288" y="1358900"/>
          <p14:tracePt t="25172" x="5064125" y="1366838"/>
          <p14:tracePt t="25179" x="5035550" y="1366838"/>
          <p14:tracePt t="25188" x="4986338" y="1370013"/>
          <p14:tracePt t="25196" x="4937125" y="1370013"/>
          <p14:tracePt t="25203" x="4889500" y="1370013"/>
          <p14:tracePt t="25212" x="4837113" y="1370013"/>
          <p14:tracePt t="25221" x="4791075" y="1370013"/>
          <p14:tracePt t="25227" x="4735513" y="1370013"/>
          <p14:tracePt t="25235" x="4667250" y="1370013"/>
          <p14:tracePt t="25246" x="4592638" y="1377950"/>
          <p14:tracePt t="25254" x="4518025" y="1377950"/>
          <p14:tracePt t="25259" x="4435475" y="1384300"/>
          <p14:tracePt t="25270" x="4330700" y="1392238"/>
          <p14:tracePt t="25278" x="4214813" y="1408113"/>
          <p14:tracePt t="25286" x="4125913" y="1408113"/>
          <p14:tracePt t="25294" x="4049713" y="1411288"/>
          <p14:tracePt t="25301" x="3986213" y="1411288"/>
          <p14:tracePt t="25309" x="3941763" y="1411288"/>
          <p14:tracePt t="25318" x="3919538" y="1411288"/>
          <p14:tracePt t="25326" x="3903663" y="1411288"/>
          <p14:tracePt t="25334" x="3897313" y="1408113"/>
          <p14:tracePt t="25342" x="3889375" y="1403350"/>
          <p14:tracePt t="25350" x="3886200" y="1400175"/>
          <p14:tracePt t="25357" x="3878263" y="1400175"/>
          <p14:tracePt t="25366" x="3870325" y="1392238"/>
          <p14:tracePt t="25374" x="3859213" y="1389063"/>
          <p14:tracePt t="25381" x="3840163" y="1381125"/>
          <p14:tracePt t="25389" x="3814763" y="1377950"/>
          <p14:tracePt t="25398" x="3784600" y="1373188"/>
          <p14:tracePt t="25405" x="3762375" y="1366838"/>
          <p14:tracePt t="25414" x="3735388" y="1362075"/>
          <p14:tracePt t="25422" x="3705225" y="1358900"/>
          <p14:tracePt t="25429" x="3671888" y="1350963"/>
          <p14:tracePt t="25437" x="3657600" y="1347788"/>
          <p14:tracePt t="25446" x="3638550" y="1344613"/>
          <p14:tracePt t="25454" x="3619500" y="1339850"/>
          <p14:tracePt t="25462" x="3608388" y="1339850"/>
          <p14:tracePt t="25470" x="3597275" y="1336675"/>
          <p14:tracePt t="25477" x="3578225" y="1336675"/>
          <p14:tracePt t="25485" x="3563938" y="1336675"/>
          <p14:tracePt t="25494" x="3544888" y="1336675"/>
          <p14:tracePt t="25501" x="3519488" y="1336675"/>
          <p14:tracePt t="25509" x="3500438" y="1336675"/>
          <p14:tracePt t="25518" x="3484563" y="1336675"/>
          <p14:tracePt t="25526" x="3470275" y="1336675"/>
          <p14:tracePt t="25536" x="3454400" y="1336675"/>
          <p14:tracePt t="25544" x="3443288" y="1336675"/>
          <p14:tracePt t="25551" x="3432175" y="1336675"/>
          <p14:tracePt t="25560" x="3417888" y="1336675"/>
          <p14:tracePt t="25568" x="3409950" y="1336675"/>
          <p14:tracePt t="25583" x="3402013" y="1336675"/>
          <p14:tracePt t="25592" x="3395663" y="1336675"/>
          <p14:tracePt t="25600" x="3387725" y="1336675"/>
          <p14:tracePt t="25608" x="3376613" y="1336675"/>
          <p14:tracePt t="25616" x="3365500" y="1336675"/>
          <p14:tracePt t="25624" x="3343275" y="1336675"/>
          <p14:tracePt t="25632" x="3324225" y="1336675"/>
          <p14:tracePt t="25640" x="3308350" y="1336675"/>
          <p14:tracePt t="25647" x="3290888" y="1336675"/>
          <p14:tracePt t="25656" x="3279775" y="1336675"/>
          <p14:tracePt t="25664" x="3260725" y="1336675"/>
          <p14:tracePt t="25671" x="3244850" y="1336675"/>
          <p14:tracePt t="25679" x="3233738" y="1336675"/>
          <p14:tracePt t="25688" x="3211513" y="1336675"/>
          <p14:tracePt t="25696" x="3192463" y="1336675"/>
          <p14:tracePt t="25704" x="3178175" y="1336675"/>
          <p14:tracePt t="25712" x="3159125" y="1336675"/>
          <p14:tracePt t="25720" x="3144838" y="1339850"/>
          <p14:tracePt t="25728" x="3117850" y="1339850"/>
          <p14:tracePt t="25736" x="3103563" y="1344613"/>
          <p14:tracePt t="25743" x="3084513" y="1344613"/>
          <p14:tracePt t="25753" x="3070225" y="1347788"/>
          <p14:tracePt t="25760" x="3051175" y="1350963"/>
          <p14:tracePt t="25767" x="3040063" y="1350963"/>
          <p14:tracePt t="25775" x="3028950" y="1350963"/>
          <p14:tracePt t="25784" x="3021013" y="1350963"/>
          <p14:tracePt t="25791" x="3017838" y="1355725"/>
          <p14:tracePt t="25800" x="3009900" y="1355725"/>
          <p14:tracePt t="25808" x="3005138" y="1355725"/>
          <p14:tracePt t="25816" x="3001963" y="1355725"/>
          <p14:tracePt t="25882" x="3001963" y="1358900"/>
          <p14:tracePt t="25912" x="3021013" y="1362075"/>
          <p14:tracePt t="25913" x="3028950" y="1362075"/>
          <p14:tracePt t="25921" x="3035300" y="1362075"/>
          <p14:tracePt t="25929" x="3043238" y="1362075"/>
          <p14:tracePt t="25937" x="3054350" y="1362075"/>
          <p14:tracePt t="25946" x="3070225" y="1362075"/>
          <p14:tracePt t="25953" x="3087688" y="1362075"/>
          <p14:tracePt t="25961" x="3117850" y="1362075"/>
          <p14:tracePt t="25969" x="3148013" y="1362075"/>
          <p14:tracePt t="25978" x="3178175" y="1362075"/>
          <p14:tracePt t="25985" x="3233738" y="1366838"/>
          <p14:tracePt t="25993" x="3294063" y="1366838"/>
          <p14:tracePt t="26001" x="3373438" y="1366838"/>
          <p14:tracePt t="26010" x="3448050" y="1366838"/>
          <p14:tracePt t="26017" x="3530600" y="1370013"/>
          <p14:tracePt t="26026" x="3611563" y="1370013"/>
          <p14:tracePt t="26034" x="3671888" y="1370013"/>
          <p14:tracePt t="26042" x="3709988" y="1370013"/>
          <p14:tracePt t="26050" x="3732213" y="1370013"/>
          <p14:tracePt t="26058" x="3751263" y="1370013"/>
          <p14:tracePt t="26066" x="3765550" y="1370013"/>
          <p14:tracePt t="26074" x="3784600" y="1370013"/>
          <p14:tracePt t="26082" x="3810000" y="1370013"/>
          <p14:tracePt t="26090" x="3840163" y="1370013"/>
          <p14:tracePt t="26098" x="3878263" y="1370013"/>
          <p14:tracePt t="26106" x="3919538" y="1377950"/>
          <p14:tracePt t="26116" x="3963988" y="1377950"/>
          <p14:tracePt t="26124" x="4024313" y="1377950"/>
          <p14:tracePt t="26131" x="4084638" y="1377950"/>
          <p14:tracePt t="26140" x="4151313" y="1377950"/>
          <p14:tracePt t="26147" x="4206875" y="1377950"/>
          <p14:tracePt t="26156" x="4267200" y="1377950"/>
          <p14:tracePt t="26164" x="4322763" y="1373188"/>
          <p14:tracePt t="26171" x="4346575" y="1373188"/>
          <p14:tracePt t="26179" x="4375150" y="1370013"/>
          <p14:tracePt t="26188" x="4402138" y="1366838"/>
          <p14:tracePt t="26196" x="4424363" y="1366838"/>
          <p14:tracePt t="26204" x="4462463" y="1358900"/>
          <p14:tracePt t="26212" x="4503738" y="1355725"/>
          <p14:tracePt t="26220" x="4548188" y="1347788"/>
          <p14:tracePt t="26227" x="4592638" y="1347788"/>
          <p14:tracePt t="26236" x="4638675" y="1347788"/>
          <p14:tracePt t="26244" x="4683125" y="1347788"/>
          <p14:tracePt t="26252" x="4727575" y="1347788"/>
          <p14:tracePt t="26260" x="4772025" y="1347788"/>
          <p14:tracePt t="26268" x="4802188" y="1347788"/>
          <p14:tracePt t="26276" x="4832350" y="1347788"/>
          <p14:tracePt t="26284" x="4854575" y="1347788"/>
          <p14:tracePt t="26292" x="4870450" y="1347788"/>
          <p14:tracePt t="26299" x="4881563" y="1347788"/>
          <p14:tracePt t="26308" x="4895850" y="1347788"/>
          <p14:tracePt t="26316" x="4918075" y="1347788"/>
          <p14:tracePt t="26324" x="4937125" y="1347788"/>
          <p14:tracePt t="26332" x="4959350" y="1347788"/>
          <p14:tracePt t="26340" x="4989513" y="1347788"/>
          <p14:tracePt t="26347" x="5027613" y="1347788"/>
          <p14:tracePt t="26355" x="5075238" y="1336675"/>
          <p14:tracePt t="26363" x="5121275" y="1328738"/>
          <p14:tracePt t="26372" x="5180013" y="1320800"/>
          <p14:tracePt t="26379" x="5248275" y="1317625"/>
          <p14:tracePt t="26388" x="5300663" y="1309688"/>
          <p14:tracePt t="26397" x="5356225" y="1298575"/>
          <p14:tracePt t="26404" x="5408613" y="1295400"/>
          <p14:tracePt t="26414" x="5454650" y="1295400"/>
          <p14:tracePt t="26421" x="5487988" y="1284288"/>
          <p14:tracePt t="26429" x="5518150" y="1284288"/>
          <p14:tracePt t="26438" x="5540375" y="1276350"/>
          <p14:tracePt t="26446" x="5562600" y="1276350"/>
          <p14:tracePt t="26454" x="5581650" y="1276350"/>
          <p14:tracePt t="26462" x="5595938" y="1276350"/>
          <p14:tracePt t="26470" x="5614988" y="1276350"/>
          <p14:tracePt t="26478" x="5637213" y="1276350"/>
          <p14:tracePt t="26486" x="5653088" y="1276350"/>
          <p14:tracePt t="26494" x="5675313" y="1276350"/>
          <p14:tracePt t="26501" x="5705475" y="1276350"/>
          <p14:tracePt t="26509" x="5738813" y="1276350"/>
          <p14:tracePt t="26518" x="5768975" y="1273175"/>
          <p14:tracePt t="26526" x="5799138" y="1268413"/>
          <p14:tracePt t="26534" x="5832475" y="1262063"/>
          <p14:tracePt t="26542" x="5862638" y="1257300"/>
          <p14:tracePt t="26550" x="5888038" y="1250950"/>
          <p14:tracePt t="26558" x="5903913" y="1250950"/>
          <p14:tracePt t="26566" x="5921375" y="1250950"/>
          <p14:tracePt t="26574" x="5932488" y="1250950"/>
          <p14:tracePt t="26582" x="5945188" y="1250950"/>
          <p14:tracePt t="26590" x="5951538" y="1250950"/>
          <p14:tracePt t="26598" x="5959475" y="1250950"/>
          <p14:tracePt t="26605" x="5962650" y="1250950"/>
          <p14:tracePt t="26792" x="5959475" y="1250950"/>
          <p14:tracePt t="26800" x="5956300" y="1250950"/>
          <p14:tracePt t="26808" x="5951538" y="1250950"/>
          <p14:tracePt t="26839" x="5956300" y="1254125"/>
          <p14:tracePt t="26848" x="5962650" y="1254125"/>
          <p14:tracePt t="26855" x="5970588" y="1257300"/>
          <p14:tracePt t="26864" x="5978525" y="1262063"/>
          <p14:tracePt t="26872" x="5981700" y="1265238"/>
          <p14:tracePt t="26879" x="5984875" y="1265238"/>
          <p14:tracePt t="26912" x="6000750" y="1273175"/>
          <p14:tracePt t="26920" x="6003925" y="1276350"/>
          <p14:tracePt t="26930" x="6008688" y="1276350"/>
          <p14:tracePt t="26935" x="6011863" y="1276350"/>
          <p14:tracePt t="27050" x="6011863" y="1279525"/>
          <p14:tracePt t="27097" x="6008688" y="1279525"/>
          <p14:tracePt t="27145" x="6003925" y="1279525"/>
          <p14:tracePt t="27606" x="6008688" y="1279525"/>
          <p14:tracePt t="27613" x="6011863" y="1279525"/>
          <p14:tracePt t="27621" x="6015038" y="1279525"/>
          <p14:tracePt t="27754" x="6019800" y="1279525"/>
          <p14:tracePt t="27780" x="6022975" y="1279525"/>
          <p14:tracePt t="27892" x="6026150" y="1279525"/>
          <p14:tracePt t="28401" x="6026150" y="1284288"/>
          <p14:tracePt t="28419" x="6022975" y="1284288"/>
          <p14:tracePt t="28436" x="6022975" y="1287463"/>
          <p14:tracePt t="28508" x="6019800" y="1287463"/>
          <p14:tracePt t="28540" x="6019800" y="1292225"/>
          <p14:tracePt t="28564" x="6015038" y="1292225"/>
          <p14:tracePt t="28789" x="6015038" y="1287463"/>
          <p14:tracePt t="28894" x="6022975" y="1287463"/>
          <p14:tracePt t="28902" x="6030913" y="1295400"/>
          <p14:tracePt t="28910" x="6049963" y="1306513"/>
          <p14:tracePt t="28918" x="6075363" y="1314450"/>
          <p14:tracePt t="28926" x="6094413" y="1328738"/>
          <p14:tracePt t="28934" x="6119813" y="1347788"/>
          <p14:tracePt t="28941" x="6142038" y="1366838"/>
          <p14:tracePt t="28950" x="6165850" y="1400175"/>
          <p14:tracePt t="28958" x="6191250" y="1433513"/>
          <p14:tracePt t="28968" x="6221413" y="1482725"/>
          <p14:tracePt t="28976" x="6246813" y="1530350"/>
          <p14:tracePt t="28984" x="6262688" y="1576388"/>
          <p14:tracePt t="28992" x="6276975" y="1639888"/>
          <p14:tracePt t="29000" x="6281738" y="1706563"/>
          <p14:tracePt t="29008" x="6281738" y="1781175"/>
          <p14:tracePt t="29016" x="6273800" y="1857375"/>
          <p14:tracePt t="29024" x="6262688" y="1924050"/>
          <p14:tracePt t="29032" x="6246813" y="1990725"/>
          <p14:tracePt t="29040" x="6229350" y="2051050"/>
          <p14:tracePt t="29048" x="6218238" y="2100263"/>
          <p14:tracePt t="29055" x="6213475" y="2136775"/>
          <p14:tracePt t="29064" x="6207125" y="2171700"/>
          <p14:tracePt t="29072" x="6207125" y="2201863"/>
          <p14:tracePt t="29079" x="6202363" y="2230438"/>
          <p14:tracePt t="29088" x="6199188" y="2265363"/>
          <p14:tracePt t="29095" x="6180138" y="2290763"/>
          <p14:tracePt t="29104" x="6165850" y="2317750"/>
          <p14:tracePt t="29112" x="6149975" y="2354263"/>
          <p14:tracePt t="29120" x="6130925" y="2381250"/>
          <p14:tracePt t="29128" x="6116638" y="2406650"/>
          <p14:tracePt t="29136" x="6102350" y="2433638"/>
          <p14:tracePt t="29144" x="6089650" y="2447925"/>
          <p14:tracePt t="29152" x="6075363" y="2459038"/>
          <p14:tracePt t="29160" x="6067425" y="2474913"/>
          <p14:tracePt t="29168" x="6064250" y="2481263"/>
          <p14:tracePt t="29176" x="6056313" y="2486025"/>
          <p14:tracePt t="29184" x="6053138" y="2489200"/>
          <p14:tracePt t="29192" x="6042025" y="2497138"/>
          <p14:tracePt t="29200" x="6030913" y="2508250"/>
          <p14:tracePt t="29208" x="6015038" y="2516188"/>
          <p14:tracePt t="29216" x="5997575" y="2527300"/>
          <p14:tracePt t="29224" x="5984875" y="2538413"/>
          <p14:tracePt t="29231" x="5967413" y="2549525"/>
          <p14:tracePt t="29240" x="5956300" y="2557463"/>
          <p14:tracePt t="29248" x="5937250" y="2571750"/>
          <p14:tracePt t="29255" x="5921375" y="2579688"/>
          <p14:tracePt t="29266" x="5903913" y="2590800"/>
          <p14:tracePt t="29274" x="5884863" y="2601913"/>
          <p14:tracePt t="29282" x="5857875" y="2624138"/>
          <p14:tracePt t="29290" x="5832475" y="2632075"/>
          <p14:tracePt t="29297" x="5805488" y="2651125"/>
          <p14:tracePt t="29306" x="5775325" y="2665413"/>
          <p14:tracePt t="29314" x="5741988" y="2679700"/>
          <p14:tracePt t="29322" x="5708650" y="2690813"/>
          <p14:tracePt t="29329" x="5670550" y="2703513"/>
          <p14:tracePt t="29338" x="5622925" y="2720975"/>
          <p14:tracePt t="29346" x="5570538" y="2732088"/>
          <p14:tracePt t="29354" x="5499100" y="2747963"/>
          <p14:tracePt t="29362" x="5438775" y="2751138"/>
          <p14:tracePt t="29370" x="5372100" y="2762250"/>
          <p14:tracePt t="29378" x="5303838" y="2770188"/>
          <p14:tracePt t="29386" x="5229225" y="2778125"/>
          <p14:tracePt t="29393" x="5162550" y="2789238"/>
          <p14:tracePt t="29402" x="5102225" y="2795588"/>
          <p14:tracePt t="29410" x="5035550" y="2808288"/>
          <p14:tracePt t="29418" x="4981575" y="2808288"/>
          <p14:tracePt t="29425" x="4922838" y="2814638"/>
          <p14:tracePt t="29434" x="4873625" y="2819400"/>
          <p14:tracePt t="29442" x="4829175" y="2819400"/>
          <p14:tracePt t="29450" x="4784725" y="2819400"/>
          <p14:tracePt t="29458" x="4746625" y="2819400"/>
          <p14:tracePt t="29466" x="4708525" y="2825750"/>
          <p14:tracePt t="29474" x="4664075" y="2830513"/>
          <p14:tracePt t="29482" x="4614863" y="2836863"/>
          <p14:tracePt t="29490" x="4578350" y="2841625"/>
          <p14:tracePt t="29498" x="4548188" y="2847975"/>
          <p14:tracePt t="29506" x="4506913" y="2852738"/>
          <p14:tracePt t="29514" x="4484688" y="2855913"/>
          <p14:tracePt t="29522" x="4457700" y="2863850"/>
          <p14:tracePt t="29532" x="4429125" y="2874963"/>
          <p14:tracePt t="29538" x="4402138" y="2878138"/>
          <p14:tracePt t="29548" x="4379913" y="2882900"/>
          <p14:tracePt t="29556" x="4346575" y="2889250"/>
          <p14:tracePt t="29564" x="4319588" y="2897188"/>
          <p14:tracePt t="29572" x="4305300" y="2897188"/>
          <p14:tracePt t="29580" x="4283075" y="2901950"/>
          <p14:tracePt t="29588" x="4264025" y="2908300"/>
          <p14:tracePt t="29596" x="4252913" y="2908300"/>
          <p14:tracePt t="29604" x="4241800" y="2908300"/>
          <p14:tracePt t="29612" x="4217988" y="2908300"/>
          <p14:tracePt t="29620" x="4203700" y="2908300"/>
          <p14:tracePt t="29627" x="4195763" y="2908300"/>
          <p14:tracePt t="29636" x="4184650" y="2908300"/>
          <p14:tracePt t="29644" x="4173538" y="2908300"/>
          <p14:tracePt t="29652" x="4162425" y="2905125"/>
          <p14:tracePt t="29660" x="4151313" y="2905125"/>
          <p14:tracePt t="29668" x="4132263" y="2905125"/>
          <p14:tracePt t="29676" x="4117975" y="2905125"/>
          <p14:tracePt t="29684" x="4098925" y="2905125"/>
          <p14:tracePt t="29692" x="4079875" y="2908300"/>
          <p14:tracePt t="29700" x="4057650" y="2913063"/>
          <p14:tracePt t="29707" x="4038600" y="2924175"/>
          <p14:tracePt t="29716" x="4005263" y="2930525"/>
          <p14:tracePt t="29724" x="3983038" y="2938463"/>
          <p14:tracePt t="29731" x="3963988" y="2941638"/>
          <p14:tracePt t="29740" x="3944938" y="2949575"/>
          <p14:tracePt t="29748" x="3914775" y="2957513"/>
          <p14:tracePt t="29756" x="3889375" y="2960688"/>
          <p14:tracePt t="29764" x="3870325" y="2971800"/>
          <p14:tracePt t="29772" x="3840163" y="2976563"/>
          <p14:tracePt t="29780" x="3822700" y="2979738"/>
          <p14:tracePt t="29788" x="3806825" y="2979738"/>
          <p14:tracePt t="29797" x="3792538" y="2982913"/>
          <p14:tracePt t="29804" x="3781425" y="2982913"/>
          <p14:tracePt t="29812" x="3770313" y="2987675"/>
          <p14:tracePt t="29820" x="3762375" y="2987675"/>
          <p14:tracePt t="29828" x="3754438" y="2987675"/>
          <p14:tracePt t="29838" x="3746500" y="2990850"/>
          <p14:tracePt t="29846" x="3740150" y="2994025"/>
          <p14:tracePt t="29854" x="3732213" y="2998788"/>
          <p14:tracePt t="29862" x="3729038" y="2998788"/>
          <p14:tracePt t="29869" x="3729038" y="3001963"/>
          <p14:tracePt t="29878" x="3724275" y="3006725"/>
          <p14:tracePt t="29913" x="3724275" y="3021013"/>
          <p14:tracePt t="29950" x="3729038" y="3021013"/>
          <p14:tracePt t="29958" x="3740150" y="3021013"/>
          <p14:tracePt t="29966" x="3770313" y="3017838"/>
          <p14:tracePt t="29974" x="3810000" y="3006725"/>
          <p14:tracePt t="29982" x="3856038" y="2987675"/>
          <p14:tracePt t="29989" x="3900488" y="2982913"/>
          <p14:tracePt t="29998" x="3949700" y="2976563"/>
          <p14:tracePt t="30006" x="3986213" y="2971800"/>
          <p14:tracePt t="30014" x="4032250" y="2971800"/>
          <p14:tracePt t="30022" x="4076700" y="2971800"/>
          <p14:tracePt t="30029" x="4117975" y="2979738"/>
          <p14:tracePt t="30038" x="4154488" y="2982913"/>
          <p14:tracePt t="30046" x="4192588" y="2982913"/>
          <p14:tracePt t="30054" x="4222750" y="2990850"/>
          <p14:tracePt t="30062" x="4256088" y="2994025"/>
          <p14:tracePt t="30070" x="4286250" y="2998788"/>
          <p14:tracePt t="30078" x="4308475" y="2998788"/>
          <p14:tracePt t="30086" x="4327525" y="2998788"/>
          <p14:tracePt t="30094" x="4335463" y="2998788"/>
          <p14:tracePt t="30104" x="4341813" y="2998788"/>
          <p14:tracePt t="30160" x="4335463" y="2998788"/>
          <p14:tracePt t="30168" x="4322763" y="2994025"/>
          <p14:tracePt t="30176" x="4300538" y="2994025"/>
          <p14:tracePt t="30184" x="4275138" y="2998788"/>
          <p14:tracePt t="30192" x="4244975" y="2998788"/>
          <p14:tracePt t="30200" x="4222750" y="2998788"/>
          <p14:tracePt t="30208" x="4192588" y="3001963"/>
          <p14:tracePt t="30216" x="4178300" y="3001963"/>
          <p14:tracePt t="30223" x="4165600" y="3001963"/>
          <p14:tracePt t="30232" x="4159250" y="3001963"/>
          <p14:tracePt t="30248" x="4159250" y="2998788"/>
          <p14:tracePt t="30418" x="4159250" y="2987675"/>
          <p14:tracePt t="30426" x="4154488" y="2960688"/>
          <p14:tracePt t="30434" x="4129088" y="2954338"/>
          <p14:tracePt t="30441" x="4084638" y="2954338"/>
          <p14:tracePt t="30450" x="4005263" y="2971800"/>
          <p14:tracePt t="30458" x="3889375" y="2994025"/>
          <p14:tracePt t="30466" x="3694113" y="3024188"/>
          <p14:tracePt t="30473" x="3503613" y="3062288"/>
          <p14:tracePt t="30482" x="3308350" y="3103563"/>
          <p14:tracePt t="30490" x="3148013" y="3128963"/>
          <p14:tracePt t="30498" x="2998788" y="3155950"/>
          <p14:tracePt t="30506" x="2878138" y="3178175"/>
          <p14:tracePt t="30514" x="2803525" y="3186113"/>
          <p14:tracePt t="30522" x="2728913" y="3189288"/>
          <p14:tracePt t="30529" x="2668588" y="3205163"/>
          <p14:tracePt t="30538" x="2616200" y="3208338"/>
          <p14:tracePt t="30546" x="2557463" y="3216275"/>
          <p14:tracePt t="30554" x="2497138" y="3222625"/>
          <p14:tracePt t="30562" x="2447925" y="3233738"/>
          <p14:tracePt t="30570" x="2403475" y="3238500"/>
          <p14:tracePt t="30578" x="2373313" y="3238500"/>
          <p14:tracePt t="30586" x="2332038" y="3249613"/>
          <p14:tracePt t="30594" x="2301875" y="3257550"/>
          <p14:tracePt t="30602" x="2279650" y="3257550"/>
          <p14:tracePt t="30610" x="2254250" y="3260725"/>
          <p14:tracePt t="30618" x="2238375" y="3260725"/>
          <p14:tracePt t="30626" x="2219325" y="3260725"/>
          <p14:tracePt t="30634" x="2189163" y="3260725"/>
          <p14:tracePt t="30642" x="2166938" y="3260725"/>
          <p14:tracePt t="30650" x="2147888" y="3260725"/>
          <p14:tracePt t="30658" x="2133600" y="3260725"/>
          <p14:tracePt t="30666" x="2114550" y="3263900"/>
          <p14:tracePt t="30674" x="2108200" y="3268663"/>
          <p14:tracePt t="30684" x="2095500" y="3268663"/>
          <p14:tracePt t="30692" x="2084388" y="3271838"/>
          <p14:tracePt t="30700" x="2070100" y="3275013"/>
          <p14:tracePt t="30708" x="2055813" y="3275013"/>
          <p14:tracePt t="30716" x="2043113" y="3275013"/>
          <p14:tracePt t="30724" x="2028825" y="3279775"/>
          <p14:tracePt t="30740" x="2025650" y="3279775"/>
          <p14:tracePt t="30748" x="2020888" y="3279775"/>
          <p14:tracePt t="30763" x="2017713" y="3279775"/>
          <p14:tracePt t="30772" x="2014538" y="3279775"/>
          <p14:tracePt t="30779" x="2009775" y="3275013"/>
          <p14:tracePt t="30788" x="2006600" y="3275013"/>
          <p14:tracePt t="30796" x="2006600" y="3271838"/>
          <p14:tracePt t="30804" x="1998663" y="3271838"/>
          <p14:tracePt t="30812" x="1995488" y="3271838"/>
          <p14:tracePt t="30820" x="1990725" y="3268663"/>
          <p14:tracePt t="30828" x="1984375" y="3268663"/>
          <p14:tracePt t="30836" x="1979613" y="3268663"/>
          <p14:tracePt t="30852" x="1976438" y="3268663"/>
          <p14:tracePt t="30860" x="1973263" y="3268663"/>
          <p14:tracePt t="30868" x="1965325" y="3268663"/>
          <p14:tracePt t="30876" x="1957388" y="3268663"/>
          <p14:tracePt t="30884" x="1951038" y="3268663"/>
          <p14:tracePt t="30891" x="1938338" y="3268663"/>
          <p14:tracePt t="30900" x="1931988" y="3263900"/>
          <p14:tracePt t="30908" x="1920875" y="3263900"/>
          <p14:tracePt t="30916" x="1912938" y="3260725"/>
          <p14:tracePt t="30924" x="1898650" y="3257550"/>
          <p14:tracePt t="30932" x="1890713" y="3252788"/>
          <p14:tracePt t="30940" x="1882775" y="3249613"/>
          <p14:tracePt t="30948" x="1879600" y="3249613"/>
          <p14:tracePt t="30956" x="1874838" y="3244850"/>
          <p14:tracePt t="30964" x="1871663" y="3241675"/>
          <p14:tracePt t="30979" x="1868488" y="3238500"/>
          <p14:tracePt t="30998" x="1868488" y="3233738"/>
          <p14:tracePt t="31014" x="1871663" y="3233738"/>
          <p14:tracePt t="31030" x="1871663" y="3230563"/>
          <p14:tracePt t="31038" x="1879600" y="3230563"/>
          <p14:tracePt t="31046" x="1885950" y="3227388"/>
          <p14:tracePt t="31053" x="1893888" y="3227388"/>
          <p14:tracePt t="31062" x="1898650" y="3222625"/>
          <p14:tracePt t="31070" x="1905000" y="3219450"/>
          <p14:tracePt t="31078" x="1912938" y="3219450"/>
          <p14:tracePt t="31086" x="1920875" y="3216275"/>
          <p14:tracePt t="31094" x="1931988" y="3216275"/>
          <p14:tracePt t="31102" x="1943100" y="3216275"/>
          <p14:tracePt t="31110" x="1951038" y="3216275"/>
          <p14:tracePt t="31118" x="1965325" y="3211513"/>
          <p14:tracePt t="31126" x="1979613" y="3211513"/>
          <p14:tracePt t="31134" x="1995488" y="3211513"/>
          <p14:tracePt t="31142" x="2017713" y="3211513"/>
          <p14:tracePt t="31150" x="2070100" y="3211513"/>
          <p14:tracePt t="31180" x="2271713" y="3211513"/>
          <p14:tracePt t="31182" x="2332038" y="3205163"/>
          <p14:tracePt t="31190" x="2384425" y="3205163"/>
          <p14:tracePt t="31197" x="2428875" y="3205163"/>
          <p14:tracePt t="31206" x="2459038" y="3205163"/>
          <p14:tracePt t="31214" x="2500313" y="3200400"/>
          <p14:tracePt t="31222" x="2544763" y="3200400"/>
          <p14:tracePt t="31229" x="2613025" y="3200400"/>
          <p14:tracePt t="31238" x="2690813" y="3200400"/>
          <p14:tracePt t="31246" x="2819400" y="3205163"/>
          <p14:tracePt t="31254" x="3001963" y="3205163"/>
          <p14:tracePt t="31264" x="3244850" y="3205163"/>
          <p14:tracePt t="31270" x="3522663" y="3211513"/>
          <p14:tracePt t="31280" x="3784600" y="3233738"/>
          <p14:tracePt t="31288" x="4065588" y="3268663"/>
          <p14:tracePt t="31296" x="4360863" y="3297238"/>
          <p14:tracePt t="31304" x="4645025" y="3354388"/>
          <p14:tracePt t="31313" x="4945063" y="3409950"/>
          <p14:tracePt t="31320" x="5256213" y="3455988"/>
          <p14:tracePt t="31328" x="5562600" y="3478213"/>
          <p14:tracePt t="31336" x="5884863" y="3489325"/>
          <p14:tracePt t="31344" x="6157913" y="3481388"/>
          <p14:tracePt t="31352" x="6423025" y="3448050"/>
          <p14:tracePt t="31360" x="6659563" y="3429000"/>
          <p14:tracePt t="31368" x="6850063" y="3398838"/>
          <p14:tracePt t="31376" x="6951663" y="3384550"/>
          <p14:tracePt t="31384" x="7040563" y="3365500"/>
          <p14:tracePt t="31392" x="7092950" y="3346450"/>
          <p14:tracePt t="31400" x="7134225" y="3327400"/>
          <p14:tracePt t="31408" x="7153275" y="3321050"/>
          <p14:tracePt t="31416" x="7164388" y="3313113"/>
          <p14:tracePt t="31424" x="7169150" y="3313113"/>
          <p14:tracePt t="31432" x="7172325" y="3309938"/>
          <p14:tracePt t="31602" x="7161213" y="3305175"/>
          <p14:tracePt t="31610" x="7112000" y="3286125"/>
          <p14:tracePt t="31618" x="7075488" y="3282950"/>
          <p14:tracePt t="31626" x="7059613" y="3282950"/>
          <p14:tracePt t="31634" x="7056438" y="3282950"/>
          <p14:tracePt t="31666" x="7051675" y="3282950"/>
          <p14:tracePt t="31682" x="7048500" y="3282950"/>
          <p14:tracePt t="31794" x="7048500" y="3279775"/>
          <p14:tracePt t="31810" x="7040563" y="3275013"/>
          <p14:tracePt t="31820" x="7037388" y="3275013"/>
          <p14:tracePt t="31826" x="7034213" y="3275013"/>
          <p14:tracePt t="31834" x="7029450" y="3275013"/>
          <p14:tracePt t="31844" x="7023100" y="3275013"/>
          <p14:tracePt t="31850" x="7023100" y="3271838"/>
          <p14:tracePt t="31884" x="7023100" y="3268663"/>
          <p14:tracePt t="31892" x="7023100" y="3263900"/>
          <p14:tracePt t="31900" x="7023100" y="3257550"/>
          <p14:tracePt t="31916" x="7023100" y="3249613"/>
          <p14:tracePt t="31924" x="7023100" y="3241675"/>
          <p14:tracePt t="31932" x="7023100" y="3233738"/>
          <p14:tracePt t="31940" x="7018338" y="3230563"/>
          <p14:tracePt t="31948" x="7011988" y="3222625"/>
          <p14:tracePt t="31956" x="6988175" y="3208338"/>
          <p14:tracePt t="31981" x="6883400" y="3181350"/>
          <p14:tracePt t="31988" x="6838950" y="3175000"/>
          <p14:tracePt t="31996" x="6786563" y="3175000"/>
          <p14:tracePt t="32004" x="6726238" y="3167063"/>
          <p14:tracePt t="32012" x="6659563" y="3167063"/>
          <p14:tracePt t="32020" x="6607175" y="3163888"/>
          <p14:tracePt t="32028" x="6562725" y="3155950"/>
          <p14:tracePt t="32036" x="6521450" y="3152775"/>
          <p14:tracePt t="32044" x="6497638" y="3152775"/>
          <p14:tracePt t="32052" x="6486525" y="3148013"/>
          <p14:tracePt t="32060" x="6480175" y="3148013"/>
          <p14:tracePt t="32068" x="6475413" y="3144838"/>
          <p14:tracePt t="32084" x="6472238" y="3144838"/>
          <p14:tracePt t="32126" x="6469063" y="3144838"/>
          <p14:tracePt t="32134" x="6469063" y="3148013"/>
          <p14:tracePt t="32142" x="6464300" y="3148013"/>
          <p14:tracePt t="32150" x="6464300" y="3152775"/>
          <p14:tracePt t="32166" x="6464300" y="3155950"/>
          <p14:tracePt t="32318" x="6464300" y="3159125"/>
          <p14:tracePt t="33044" x="6469063" y="3163888"/>
          <p14:tracePt t="33052" x="6472238" y="3167063"/>
          <p14:tracePt t="33060" x="6480175" y="3170238"/>
          <p14:tracePt t="33068" x="6483350" y="3170238"/>
          <p14:tracePt t="33076" x="6491288" y="3170238"/>
          <p14:tracePt t="33084" x="6494463" y="3170238"/>
          <p14:tracePt t="33092" x="6497638" y="3170238"/>
          <p14:tracePt t="33100" x="6502400" y="3170238"/>
          <p14:tracePt t="33188" x="6502400" y="3167063"/>
          <p14:tracePt t="33196" x="6502400" y="3163888"/>
          <p14:tracePt t="33204" x="6502400" y="3148013"/>
          <p14:tracePt t="33212" x="6505575" y="3133725"/>
          <p14:tracePt t="33220" x="6505575" y="3114675"/>
          <p14:tracePt t="33228" x="6505575" y="3092450"/>
          <p14:tracePt t="33236" x="6505575" y="3070225"/>
          <p14:tracePt t="33244" x="6505575" y="3054350"/>
          <p14:tracePt t="33252" x="6505575" y="3032125"/>
          <p14:tracePt t="33260" x="6505575" y="3006725"/>
          <p14:tracePt t="33268" x="6505575" y="2982913"/>
          <p14:tracePt t="33278" x="6513513" y="2954338"/>
          <p14:tracePt t="33286" x="6524625" y="2905125"/>
          <p14:tracePt t="33294" x="6546850" y="2860675"/>
          <p14:tracePt t="33302" x="6584950" y="2795588"/>
          <p14:tracePt t="33310" x="6632575" y="2714625"/>
          <p14:tracePt t="33318" x="6700838" y="2605088"/>
          <p14:tracePt t="33326" x="6786563" y="2444750"/>
          <p14:tracePt t="33334" x="6877050" y="2254250"/>
          <p14:tracePt t="33342" x="6962775" y="2078038"/>
          <p14:tracePt t="33350" x="7018338" y="1920875"/>
          <p14:tracePt t="33358" x="7067550" y="1808163"/>
          <p14:tracePt t="33366" x="7092950" y="1728788"/>
          <p14:tracePt t="33374" x="7112000" y="1673225"/>
          <p14:tracePt t="33382" x="7123113" y="1639888"/>
          <p14:tracePt t="33390" x="7123113" y="1628775"/>
          <p14:tracePt t="33397" x="7123113" y="1620838"/>
          <p14:tracePt t="33568" x="7119938" y="1617663"/>
          <p14:tracePt t="33576" x="7089775" y="1617663"/>
          <p14:tracePt t="33584" x="7037388" y="1624013"/>
          <p14:tracePt t="33592" x="6970713" y="1639888"/>
          <p14:tracePt t="33600" x="6865938" y="1647825"/>
          <p14:tracePt t="33608" x="6726238" y="1647825"/>
          <p14:tracePt t="33616" x="6513513" y="1647825"/>
          <p14:tracePt t="33624" x="6270625" y="1647825"/>
          <p14:tracePt t="33632" x="6011863" y="1647825"/>
          <p14:tracePt t="33640" x="5738813" y="1647825"/>
          <p14:tracePt t="33648" x="5465763" y="1647825"/>
          <p14:tracePt t="33656" x="5203825" y="1639888"/>
          <p14:tracePt t="33664" x="4941888" y="1617663"/>
          <p14:tracePt t="33672" x="4738688" y="1609725"/>
          <p14:tracePt t="33680" x="4597400" y="1598613"/>
          <p14:tracePt t="33688" x="4514850" y="1595438"/>
          <p14:tracePt t="33696" x="4446588" y="1579563"/>
          <p14:tracePt t="33704" x="4394200" y="1576388"/>
          <p14:tracePt t="33712" x="4371975" y="1576388"/>
          <p14:tracePt t="33720" x="4352925" y="1571625"/>
          <p14:tracePt t="33728" x="4341813" y="1571625"/>
          <p14:tracePt t="33736" x="4338638" y="1571625"/>
          <p14:tracePt t="33744" x="4335463" y="1568450"/>
          <p14:tracePt t="33760" x="4335463" y="1565275"/>
          <p14:tracePt t="33768" x="4335463" y="1557338"/>
          <p14:tracePt t="33776" x="4346575" y="1549400"/>
          <p14:tracePt t="33784" x="4357688" y="1538288"/>
          <p14:tracePt t="33792" x="4391025" y="1519238"/>
          <p14:tracePt t="33800" x="4424363" y="1504950"/>
          <p14:tracePt t="33808" x="4443413" y="1490663"/>
          <p14:tracePt t="33816" x="4454525" y="1482725"/>
          <p14:tracePt t="33824" x="4468813" y="1474788"/>
          <p14:tracePt t="33842" x="4473575" y="1471613"/>
          <p14:tracePt t="33874" x="4476750" y="1471613"/>
          <p14:tracePt t="33938" x="4476750" y="1474788"/>
          <p14:tracePt t="33946" x="4476750" y="1477963"/>
          <p14:tracePt t="33954" x="4476750" y="1482725"/>
          <p14:tracePt t="33963" x="4476750" y="1485900"/>
          <p14:tracePt t="33970" x="4481513" y="1485900"/>
          <p14:tracePt t="33978" x="4484688" y="1490663"/>
          <p14:tracePt t="33986" x="4487863" y="1493838"/>
          <p14:tracePt t="33994" x="4492625" y="1493838"/>
          <p14:tracePt t="34002" x="4498975" y="1493838"/>
          <p14:tracePt t="34010" x="4503738" y="1493838"/>
          <p14:tracePt t="34018" x="4510088" y="1493838"/>
          <p14:tracePt t="34026" x="4514850" y="1490663"/>
          <p14:tracePt t="34050" x="4514850" y="1485900"/>
          <p14:tracePt t="34058" x="4514850" y="1482725"/>
          <p14:tracePt t="34066" x="4514850" y="1477963"/>
          <p14:tracePt t="34082" x="4510088" y="1474788"/>
          <p14:tracePt t="34090" x="4503738" y="1471613"/>
          <p14:tracePt t="34098" x="4481513" y="1463675"/>
          <p14:tracePt t="34106" x="4454525" y="1455738"/>
          <p14:tracePt t="34114" x="4424363" y="1452563"/>
          <p14:tracePt t="34122" x="4402138" y="1452563"/>
          <p14:tracePt t="34130" x="4375150" y="1449388"/>
          <p14:tracePt t="34140" x="4357688" y="1444625"/>
          <p14:tracePt t="34163" x="4294188" y="1438275"/>
          <p14:tracePt t="34172" x="4264025" y="1438275"/>
          <p14:tracePt t="34180" x="4233863" y="1438275"/>
          <p14:tracePt t="34188" x="4211638" y="1438275"/>
          <p14:tracePt t="34196" x="4184650" y="1433513"/>
          <p14:tracePt t="34204" x="4173538" y="1433513"/>
          <p14:tracePt t="34212" x="4162425" y="1430338"/>
          <p14:tracePt t="34220" x="4151313" y="1430338"/>
          <p14:tracePt t="34228" x="4140200" y="1430338"/>
          <p14:tracePt t="34236" x="4125913" y="1425575"/>
          <p14:tracePt t="34244" x="4113213" y="1425575"/>
          <p14:tracePt t="34252" x="4102100" y="1425575"/>
          <p14:tracePt t="34260" x="4090988" y="1425575"/>
          <p14:tracePt t="34268" x="4073525" y="1425575"/>
          <p14:tracePt t="34276" x="4049713" y="1425575"/>
          <p14:tracePt t="34284" x="4013200" y="1425575"/>
          <p14:tracePt t="34292" x="3975100" y="1419225"/>
          <p14:tracePt t="34300" x="3900488" y="1414463"/>
          <p14:tracePt t="34308" x="3817938" y="1408113"/>
          <p14:tracePt t="34316" x="3694113" y="1408113"/>
          <p14:tracePt t="34324" x="3536950" y="1400175"/>
          <p14:tracePt t="34332" x="3365500" y="1389063"/>
          <p14:tracePt t="34340" x="3211513" y="1389063"/>
          <p14:tracePt t="34348" x="3106738" y="1389063"/>
          <p14:tracePt t="34356" x="3024188" y="1384300"/>
          <p14:tracePt t="34364" x="2979738" y="1384300"/>
          <p14:tracePt t="34372" x="2960688" y="1384300"/>
          <p14:tracePt t="34380" x="2938463" y="1377950"/>
          <p14:tracePt t="34388" x="2927350" y="1377950"/>
          <p14:tracePt t="34396" x="2919413" y="1373188"/>
          <p14:tracePt t="34406" x="2913063" y="1370013"/>
          <p14:tracePt t="34414" x="2905125" y="1366838"/>
          <p14:tracePt t="34590" x="2905125" y="1362075"/>
          <p14:tracePt t="34614" x="2900363" y="1362075"/>
          <p14:tracePt t="34630" x="2889250" y="1362075"/>
          <p14:tracePt t="34638" x="2871788" y="1366838"/>
          <p14:tracePt t="34646" x="2841625" y="1366838"/>
          <p14:tracePt t="34654" x="2803525" y="1370013"/>
          <p14:tracePt t="34663" x="2767013" y="1370013"/>
          <p14:tracePt t="34670" x="2720975" y="1370013"/>
          <p14:tracePt t="34678" x="2668588" y="1370013"/>
          <p14:tracePt t="34686" x="2609850" y="1370013"/>
          <p14:tracePt t="34694" x="2541588" y="1370013"/>
          <p14:tracePt t="34704" x="2474913" y="1370013"/>
          <p14:tracePt t="34712" x="2398713" y="1370013"/>
          <p14:tracePt t="34720" x="2332038" y="1370013"/>
          <p14:tracePt t="34728" x="2279650" y="1370013"/>
          <p14:tracePt t="34736" x="2235200" y="1370013"/>
          <p14:tracePt t="34744" x="2197100" y="1370013"/>
          <p14:tracePt t="34752" x="2174875" y="1370013"/>
          <p14:tracePt t="34760" x="2155825" y="1370013"/>
          <p14:tracePt t="34768" x="2144713" y="1370013"/>
          <p14:tracePt t="34776" x="2136775" y="1370013"/>
          <p14:tracePt t="34784" x="2130425" y="1370013"/>
          <p14:tracePt t="34792" x="2119313" y="1370013"/>
          <p14:tracePt t="34800" x="2111375" y="1370013"/>
          <p14:tracePt t="34808" x="2103438" y="1370013"/>
          <p14:tracePt t="34816" x="2095500" y="1370013"/>
          <p14:tracePt t="34824" x="2089150" y="1370013"/>
          <p14:tracePt t="34832" x="2078038" y="1370013"/>
          <p14:tracePt t="34840" x="2070100" y="1370013"/>
          <p14:tracePt t="34848" x="2058988" y="1370013"/>
          <p14:tracePt t="34856" x="2051050" y="1370013"/>
          <p14:tracePt t="34863" x="2043113" y="1370013"/>
          <p14:tracePt t="34873" x="2039938" y="1370013"/>
          <p14:tracePt t="34897" x="2036763" y="1370013"/>
          <p14:tracePt t="34912" x="2028825" y="1370013"/>
          <p14:tracePt t="34920" x="2025650" y="1370013"/>
          <p14:tracePt t="34928" x="2017713" y="1370013"/>
          <p14:tracePt t="34936" x="2006600" y="1373188"/>
          <p14:tracePt t="34944" x="1995488" y="1373188"/>
          <p14:tracePt t="34952" x="1979613" y="1373188"/>
          <p14:tracePt t="34960" x="1965325" y="1373188"/>
          <p14:tracePt t="34968" x="1954213" y="1373188"/>
          <p14:tracePt t="34976" x="1924050" y="1373188"/>
          <p14:tracePt t="34984" x="1893888" y="1373188"/>
          <p14:tracePt t="34994" x="1871663" y="1373188"/>
          <p14:tracePt t="35002" x="1833563" y="1373188"/>
          <p14:tracePt t="35010" x="1785938" y="1370013"/>
          <p14:tracePt t="35018" x="1733550" y="1362075"/>
          <p14:tracePt t="35026" x="1681163" y="1358900"/>
          <p14:tracePt t="35034" x="1620838" y="1350963"/>
          <p14:tracePt t="35042" x="1560513" y="1350963"/>
          <p14:tracePt t="35050" x="1508125" y="1347788"/>
          <p14:tracePt t="35058" x="1471613" y="1339850"/>
          <p14:tracePt t="35066" x="1436688" y="1336675"/>
          <p14:tracePt t="35074" x="1408113" y="1328738"/>
          <p14:tracePt t="35082" x="1381125" y="1320800"/>
          <p14:tracePt t="35090" x="1347788" y="1314450"/>
          <p14:tracePt t="35098" x="1317625" y="1303338"/>
          <p14:tracePt t="35106" x="1292225" y="1298575"/>
          <p14:tracePt t="35114" x="1262063" y="1295400"/>
          <p14:tracePt t="35122" x="1243013" y="1284288"/>
          <p14:tracePt t="35130" x="1223963" y="1276350"/>
          <p14:tracePt t="35138" x="1212850" y="1262063"/>
          <p14:tracePt t="35146" x="1198563" y="1257300"/>
          <p14:tracePt t="35154" x="1185863" y="1250950"/>
          <p14:tracePt t="35162" x="1182688" y="1243013"/>
          <p14:tracePt t="35170" x="1174750" y="1235075"/>
          <p14:tracePt t="35178" x="1168400" y="1227138"/>
          <p14:tracePt t="35187" x="1157288" y="1220788"/>
          <p14:tracePt t="35194" x="1152525" y="1209675"/>
          <p14:tracePt t="35202" x="1149350" y="1198563"/>
          <p14:tracePt t="35210" x="1149350" y="1187450"/>
          <p14:tracePt t="35218" x="1149350" y="1174750"/>
          <p14:tracePt t="35226" x="1149350" y="1160463"/>
          <p14:tracePt t="35234" x="1160463" y="1146175"/>
          <p14:tracePt t="35242" x="1168400" y="1127125"/>
          <p14:tracePt t="35250" x="1182688" y="1111250"/>
          <p14:tracePt t="35258" x="1201738" y="1093788"/>
          <p14:tracePt t="35266" x="1227138" y="1069975"/>
          <p14:tracePt t="35276" x="1250950" y="1055688"/>
          <p14:tracePt t="35282" x="1276350" y="1041400"/>
          <p14:tracePt t="35292" x="1303338" y="1025525"/>
          <p14:tracePt t="35300" x="1328738" y="1011238"/>
          <p14:tracePt t="35308" x="1350963" y="1000125"/>
          <p14:tracePt t="35316" x="1392238" y="989013"/>
          <p14:tracePt t="35324" x="1419225" y="976313"/>
          <p14:tracePt t="35332" x="1441450" y="973138"/>
          <p14:tracePt t="35340" x="1466850" y="965200"/>
          <p14:tracePt t="35348" x="1482725" y="962025"/>
          <p14:tracePt t="35356" x="1497013" y="962025"/>
          <p14:tracePt t="35364" x="1512888" y="962025"/>
          <p14:tracePt t="35372" x="1530350" y="958850"/>
          <p14:tracePt t="35380" x="1554163" y="958850"/>
          <p14:tracePt t="35388" x="1582738" y="958850"/>
          <p14:tracePt t="35396" x="1620838" y="958850"/>
          <p14:tracePt t="35404" x="1662113" y="958850"/>
          <p14:tracePt t="35412" x="1711325" y="958850"/>
          <p14:tracePt t="35420" x="1766888" y="965200"/>
          <p14:tracePt t="35428" x="1811338" y="965200"/>
          <p14:tracePt t="35436" x="1857375" y="965200"/>
          <p14:tracePt t="35444" x="1885950" y="965200"/>
          <p14:tracePt t="35452" x="1916113" y="969963"/>
          <p14:tracePt t="35460" x="1935163" y="976313"/>
          <p14:tracePt t="35468" x="1957388" y="981075"/>
          <p14:tracePt t="35476" x="1973263" y="984250"/>
          <p14:tracePt t="35484" x="1984375" y="989013"/>
          <p14:tracePt t="35492" x="2006600" y="1003300"/>
          <p14:tracePt t="35500" x="2025650" y="1006475"/>
          <p14:tracePt t="35508" x="2036763" y="1014413"/>
          <p14:tracePt t="35516" x="2062163" y="1028700"/>
          <p14:tracePt t="35524" x="2089150" y="1041400"/>
          <p14:tracePt t="35533" x="2114550" y="1055688"/>
          <p14:tracePt t="35540" x="2147888" y="1074738"/>
          <p14:tracePt t="35550" x="2193925" y="1089025"/>
          <p14:tracePt t="35558" x="2227263" y="1100138"/>
          <p14:tracePt t="35564" x="2246313" y="1116013"/>
          <p14:tracePt t="35574" x="2254250" y="1122363"/>
          <p14:tracePt t="35582" x="2260600" y="1130300"/>
          <p14:tracePt t="35590" x="2265363" y="1138238"/>
          <p14:tracePt t="35599" x="2265363" y="1152525"/>
          <p14:tracePt t="35606" x="2265363" y="1160463"/>
          <p14:tracePt t="35614" x="2265363" y="1171575"/>
          <p14:tracePt t="35622" x="2265363" y="1179513"/>
          <p14:tracePt t="35630" x="2265363" y="1187450"/>
          <p14:tracePt t="35638" x="2265363" y="1193800"/>
          <p14:tracePt t="35646" x="2265363" y="1198563"/>
          <p14:tracePt t="35654" x="2265363" y="1212850"/>
          <p14:tracePt t="35662" x="2265363" y="1220788"/>
          <p14:tracePt t="35670" x="2265363" y="1227138"/>
          <p14:tracePt t="35678" x="2265363" y="1231900"/>
          <p14:tracePt t="35686" x="2265363" y="1235075"/>
          <p14:tracePt t="35694" x="2265363" y="1239838"/>
          <p14:tracePt t="35702" x="2265363" y="1243013"/>
          <p14:tracePt t="35710" x="2265363" y="1246188"/>
          <p14:tracePt t="35726" x="2265363" y="1250950"/>
          <p14:tracePt t="35734" x="2265363" y="1254125"/>
          <p14:tracePt t="35742" x="2260600" y="1254125"/>
          <p14:tracePt t="35750" x="2235200" y="1262063"/>
          <p14:tracePt t="35758" x="2216150" y="1268413"/>
          <p14:tracePt t="35766" x="2205038" y="1268413"/>
          <p14:tracePt t="35774" x="2193925" y="1276350"/>
          <p14:tracePt t="35782" x="2185988" y="1279525"/>
          <p14:tracePt t="35790" x="2182813" y="1284288"/>
          <p14:tracePt t="35806" x="2178050" y="1287463"/>
          <p14:tracePt t="35840" x="2178050" y="1292225"/>
          <p14:tracePt t="35864" x="2174875" y="1292225"/>
          <p14:tracePt t="35912" x="2171700" y="1292225"/>
          <p14:tracePt t="35920" x="2171700" y="1295400"/>
          <p14:tracePt t="35944" x="2171700" y="1298575"/>
          <p14:tracePt t="36024" x="2171700" y="1303338"/>
          <p14:tracePt t="36064" x="2171700" y="1306513"/>
          <p14:tracePt t="36072" x="2171700" y="1309688"/>
          <p14:tracePt t="36080" x="2174875" y="1309688"/>
          <p14:tracePt t="36088" x="2178050" y="1314450"/>
          <p14:tracePt t="36096" x="2182813" y="1314450"/>
          <p14:tracePt t="36112" x="2185988" y="1314450"/>
          <p14:tracePt t="36128" x="2185988" y="1317625"/>
          <p14:tracePt t="36146" x="2189163" y="1317625"/>
          <p14:tracePt t="36242" x="2193925" y="1317625"/>
          <p14:tracePt t="36346" x="2193925" y="1320800"/>
          <p14:tracePt t="36354" x="2197100" y="1320800"/>
          <p14:tracePt t="36370" x="2201863" y="1320800"/>
          <p14:tracePt t="36378" x="2205038" y="1325563"/>
          <p14:tracePt t="36386" x="2208213" y="1325563"/>
          <p14:tracePt t="36394" x="2212975" y="1325563"/>
          <p14:tracePt t="36428" x="2216150" y="1325563"/>
          <p14:tracePt t="36782" x="2224088" y="1325563"/>
          <p14:tracePt t="36790" x="2235200" y="1325563"/>
          <p14:tracePt t="36798" x="2249488" y="1325563"/>
          <p14:tracePt t="36806" x="2260600" y="1325563"/>
          <p14:tracePt t="36814" x="2271713" y="1325563"/>
          <p14:tracePt t="36822" x="2290763" y="1331913"/>
          <p14:tracePt t="36830" x="2312988" y="1331913"/>
          <p14:tracePt t="36838" x="2335213" y="1331913"/>
          <p14:tracePt t="36846" x="2373313" y="1331913"/>
          <p14:tracePt t="36854" x="2417763" y="1331913"/>
          <p14:tracePt t="36862" x="2478088" y="1336675"/>
          <p14:tracePt t="36870" x="2552700" y="1336675"/>
          <p14:tracePt t="36896" x="2814638" y="1331913"/>
          <p14:tracePt t="36902" x="2952750" y="1331913"/>
          <p14:tracePt t="36910" x="3065463" y="1325563"/>
          <p14:tracePt t="36918" x="3178175" y="1309688"/>
          <p14:tracePt t="36926" x="3321050" y="1303338"/>
          <p14:tracePt t="36934" x="3467100" y="1287463"/>
          <p14:tracePt t="36942" x="3608388" y="1268413"/>
          <p14:tracePt t="36950" x="3754438" y="1250950"/>
          <p14:tracePt t="36958" x="3867150" y="1243013"/>
          <p14:tracePt t="36966" x="3952875" y="1231900"/>
          <p14:tracePt t="36976" x="4065588" y="1223963"/>
          <p14:tracePt t="36982" x="4137025" y="1216025"/>
          <p14:tracePt t="36992" x="4211638" y="1212850"/>
          <p14:tracePt t="37000" x="4286250" y="1204913"/>
          <p14:tracePt t="37008" x="4330700" y="1204913"/>
          <p14:tracePt t="37016" x="4379913" y="1204913"/>
          <p14:tracePt t="37024" x="4416425" y="1204913"/>
          <p14:tracePt t="37032" x="4446588" y="1204913"/>
          <p14:tracePt t="37040" x="4476750" y="1204913"/>
          <p14:tracePt t="37048" x="4498975" y="1204913"/>
          <p14:tracePt t="37056" x="4521200" y="1204913"/>
          <p14:tracePt t="37064" x="4548188" y="1204913"/>
          <p14:tracePt t="37072" x="4562475" y="1204913"/>
          <p14:tracePt t="37080" x="4570413" y="1204913"/>
          <p14:tracePt t="37088" x="4573588" y="1209675"/>
          <p14:tracePt t="37235" x="4567238" y="1209675"/>
          <p14:tracePt t="37240" x="4495800" y="1209675"/>
          <p14:tracePt t="37248" x="4405313" y="1209675"/>
          <p14:tracePt t="37256" x="4327525" y="1231900"/>
          <p14:tracePt t="37266" x="4244975" y="1265238"/>
          <p14:tracePt t="37274" x="4244975" y="1268413"/>
          <p14:tracePt t="37280" x="4264025" y="1268413"/>
          <p14:tracePt t="37290" x="4294188" y="1273175"/>
          <p14:tracePt t="37298" x="4346575" y="1284288"/>
          <p14:tracePt t="37306" x="4402138" y="1298575"/>
          <p14:tracePt t="37314" x="4462463" y="1303338"/>
          <p14:tracePt t="37322" x="4529138" y="1317625"/>
          <p14:tracePt t="37330" x="4597400" y="1328738"/>
          <p14:tracePt t="37338" x="4678363" y="1336675"/>
          <p14:tracePt t="37346" x="4765675" y="1347788"/>
          <p14:tracePt t="37354" x="4903788" y="1355725"/>
          <p14:tracePt t="37362" x="5057775" y="1355725"/>
          <p14:tracePt t="37370" x="5240338" y="1355725"/>
          <p14:tracePt t="37378" x="5413375" y="1350963"/>
          <p14:tracePt t="37386" x="5584825" y="1339850"/>
          <p14:tracePt t="37394" x="5757863" y="1320800"/>
          <p14:tracePt t="37402" x="5948363" y="1303338"/>
          <p14:tracePt t="37410" x="6089650" y="1287463"/>
          <p14:tracePt t="37418" x="6235700" y="1268413"/>
          <p14:tracePt t="37426" x="6345238" y="1268413"/>
          <p14:tracePt t="37434" x="6423025" y="1265238"/>
          <p14:tracePt t="37442" x="6486525" y="1257300"/>
          <p14:tracePt t="37450" x="6516688" y="1254125"/>
          <p14:tracePt t="37458" x="6524625" y="1254125"/>
          <p14:tracePt t="37676" x="6527800" y="1254125"/>
          <p14:tracePt t="37684" x="6538913" y="1257300"/>
          <p14:tracePt t="37692" x="6546850" y="1265238"/>
          <p14:tracePt t="37701" x="6565900" y="1273175"/>
          <p14:tracePt t="37708" x="6577013" y="1276350"/>
          <p14:tracePt t="37716" x="6580188" y="1276350"/>
          <p14:tracePt t="37724" x="6588125" y="1279525"/>
          <p14:tracePt t="37748" x="6588125" y="1284288"/>
          <p14:tracePt t="37788" x="6588125" y="1287463"/>
          <p14:tracePt t="37804" x="6588125" y="1292225"/>
          <p14:tracePt t="37820" x="6588125" y="1295400"/>
          <p14:tracePt t="37836" x="6588125" y="1298575"/>
          <p14:tracePt t="37870" x="6588125" y="1303338"/>
          <p14:tracePt t="37897" x="6588125" y="1306513"/>
          <p14:tracePt t="37902" x="6591300" y="1306513"/>
          <p14:tracePt t="37910" x="6599238" y="1309688"/>
          <p14:tracePt t="37918" x="6607175" y="1314450"/>
          <p14:tracePt t="37926" x="6610350" y="1317625"/>
          <p14:tracePt t="37934" x="6618288" y="1320800"/>
          <p14:tracePt t="37942" x="6621463" y="1320800"/>
          <p14:tracePt t="37958" x="6626225" y="1320800"/>
          <p14:tracePt t="38056" x="6626225" y="1325563"/>
          <p14:tracePt t="38086" x="6626225" y="1328738"/>
          <p14:tracePt t="38224" x="6626225" y="1331913"/>
          <p14:tracePt t="38256" x="6629400" y="1336675"/>
          <p14:tracePt t="38264" x="6632575" y="1339850"/>
          <p14:tracePt t="38272" x="6640513" y="1344613"/>
          <p14:tracePt t="38280" x="6643688" y="1344613"/>
          <p14:tracePt t="38296" x="6648450" y="1344613"/>
          <p14:tracePt t="38336" x="6651625" y="1344613"/>
          <p14:tracePt t="38361" x="6651625" y="1347788"/>
          <p14:tracePt t="38368" x="6659563" y="1347788"/>
          <p14:tracePt t="38376" x="6667500" y="1347788"/>
          <p14:tracePt t="38384" x="6678613" y="1347788"/>
          <p14:tracePt t="38392" x="6692900" y="1347788"/>
          <p14:tracePt t="38402" x="6704013" y="1350963"/>
          <p14:tracePt t="38408" x="6711950" y="1350963"/>
          <p14:tracePt t="38418" x="6734175" y="1350963"/>
          <p14:tracePt t="38424" x="6756400" y="1350963"/>
          <p14:tracePt t="38434" x="6797675" y="1347788"/>
          <p14:tracePt t="38442" x="6827838" y="1339850"/>
          <p14:tracePt t="38450" x="6865938" y="1339850"/>
          <p14:tracePt t="38458" x="6910388" y="1339850"/>
          <p14:tracePt t="38466" x="6954838" y="1339850"/>
          <p14:tracePt t="38474" x="7007225" y="1339850"/>
          <p14:tracePt t="38482" x="7059613" y="1339850"/>
          <p14:tracePt t="38490" x="7119938" y="1339850"/>
          <p14:tracePt t="38498" x="7172325" y="1339850"/>
          <p14:tracePt t="38506" x="7224713" y="1339850"/>
          <p14:tracePt t="38514" x="7269163" y="1339850"/>
          <p14:tracePt t="38522" x="7307263" y="1339850"/>
          <p14:tracePt t="38530" x="7329488" y="1339850"/>
          <p14:tracePt t="38538" x="7348538" y="1336675"/>
          <p14:tracePt t="38547" x="7359650" y="1336675"/>
          <p14:tracePt t="38554" x="7367588" y="1336675"/>
          <p14:tracePt t="38562" x="7370763" y="1331913"/>
          <p14:tracePt t="38570" x="7378700" y="1331913"/>
          <p14:tracePt t="38652" x="7381875" y="1331913"/>
          <p14:tracePt t="38658" x="7385050" y="1331913"/>
          <p14:tracePt t="38666" x="7389813" y="1331913"/>
          <p14:tracePt t="38674" x="7404100" y="1328738"/>
          <p14:tracePt t="38682" x="7412038" y="1328738"/>
          <p14:tracePt t="38756" x="7415213" y="1328738"/>
          <p14:tracePt t="38772" x="7415213" y="1331913"/>
          <p14:tracePt t="38780" x="7419975" y="1331913"/>
          <p14:tracePt t="38788" x="7423150" y="1336675"/>
          <p14:tracePt t="38797" x="7426325" y="1336675"/>
          <p14:tracePt t="38804" x="7431088" y="1339850"/>
          <p14:tracePt t="38812" x="7434263" y="1339850"/>
          <p14:tracePt t="38828" x="7437438" y="1339850"/>
          <p14:tracePt t="38884" x="7442200" y="1339850"/>
          <p14:tracePt t="39062" x="7442200" y="1344613"/>
          <p14:tracePt t="39174" x="7442200" y="1347788"/>
          <p14:tracePt t="39198" x="7437438" y="1347788"/>
          <p14:tracePt t="39206" x="7437438" y="1350963"/>
          <p14:tracePt t="39312" x="7434263" y="1350963"/>
          <p14:tracePt t="39320" x="7434263" y="1355725"/>
          <p14:tracePt t="39328" x="7431088" y="1355725"/>
          <p14:tracePt t="39344" x="7426325" y="1358900"/>
          <p14:tracePt t="39432" x="7423150" y="1358900"/>
          <p14:tracePt t="39448" x="7419975" y="1358900"/>
          <p14:tracePt t="39456" x="7415213" y="1358900"/>
          <p14:tracePt t="39472" x="7415213" y="1362075"/>
          <p14:tracePt t="39480" x="7412038" y="1362075"/>
          <p14:tracePt t="39488" x="7404100" y="1362075"/>
          <p14:tracePt t="39504" x="7400925" y="1362075"/>
          <p14:tracePt t="39610" x="7396163" y="1366838"/>
          <p14:tracePt t="39618" x="7392988" y="1366838"/>
          <p14:tracePt t="39642" x="7392988" y="1370013"/>
          <p14:tracePt t="39658" x="7389813" y="1370013"/>
          <p14:tracePt t="39738" x="7385050" y="1370013"/>
          <p14:tracePt t="39820" x="7385050" y="1373188"/>
          <p14:tracePt t="39827" x="7381875" y="1373188"/>
          <p14:tracePt t="39842" x="7378700" y="1373188"/>
          <p14:tracePt t="39850" x="7373938" y="1377950"/>
          <p14:tracePt t="39858" x="7370763" y="1377950"/>
          <p14:tracePt t="39876" x="7367588" y="1377950"/>
          <p14:tracePt t="39884" x="7362825" y="1377950"/>
          <p14:tracePt t="39900" x="7359650" y="1377950"/>
          <p14:tracePt t="39908" x="7354888" y="1377950"/>
          <p14:tracePt t="39924" x="7348538" y="1377950"/>
          <p14:tracePt t="39933" x="7343775" y="1377950"/>
          <p14:tracePt t="39940" x="7337425" y="1377950"/>
          <p14:tracePt t="39948" x="7329488" y="1377950"/>
          <p14:tracePt t="39956" x="7315200" y="1377950"/>
          <p14:tracePt t="39964" x="7310438" y="1377950"/>
          <p14:tracePt t="39972" x="7296150" y="1377950"/>
          <p14:tracePt t="39980" x="7288213" y="1377950"/>
          <p14:tracePt t="39988" x="7280275" y="1377950"/>
          <p14:tracePt t="39996" x="7269163" y="1377950"/>
          <p14:tracePt t="40004" x="7262813" y="1377950"/>
          <p14:tracePt t="40012" x="7254875" y="1377950"/>
          <p14:tracePt t="40020" x="7246938" y="1381125"/>
          <p14:tracePt t="40028" x="7239000" y="1381125"/>
          <p14:tracePt t="40064" x="7224713" y="1381125"/>
          <p14:tracePt t="40068" x="7213600" y="1384300"/>
          <p14:tracePt t="40076" x="7202488" y="1384300"/>
          <p14:tracePt t="40084" x="7197725" y="1384300"/>
          <p14:tracePt t="40092" x="7194550" y="1384300"/>
          <p14:tracePt t="40100" x="7191375" y="1384300"/>
          <p14:tracePt t="40108" x="7186613" y="1384300"/>
          <p14:tracePt t="40124" x="7183438" y="1384300"/>
          <p14:tracePt t="40132" x="7180263" y="1384300"/>
          <p14:tracePt t="40142" x="7172325" y="1384300"/>
          <p14:tracePt t="40150" x="7164388" y="1384300"/>
          <p14:tracePt t="40158" x="7150100" y="1384300"/>
          <p14:tracePt t="40166" x="7138988" y="1384300"/>
          <p14:tracePt t="40174" x="7127875" y="1389063"/>
          <p14:tracePt t="40182" x="7116763" y="1389063"/>
          <p14:tracePt t="40190" x="7108825" y="1389063"/>
          <p14:tracePt t="40198" x="7100888" y="1389063"/>
          <p14:tracePt t="40206" x="7097713" y="1389063"/>
          <p14:tracePt t="40214" x="7092950" y="1389063"/>
          <p14:tracePt t="40222" x="7086600" y="1389063"/>
          <p14:tracePt t="40238" x="7078663" y="1389063"/>
          <p14:tracePt t="40246" x="7070725" y="1389063"/>
          <p14:tracePt t="40254" x="7067550" y="1389063"/>
          <p14:tracePt t="40263" x="7059613" y="1389063"/>
          <p14:tracePt t="40270" x="7051675" y="1389063"/>
          <p14:tracePt t="40278" x="7040563" y="1384300"/>
          <p14:tracePt t="40286" x="7029450" y="1381125"/>
          <p14:tracePt t="40294" x="7011988" y="1377950"/>
          <p14:tracePt t="40302" x="6992938" y="1373188"/>
          <p14:tracePt t="40310" x="6970713" y="1362075"/>
          <p14:tracePt t="40318" x="6943725" y="1358900"/>
          <p14:tracePt t="40326" x="6910388" y="1339850"/>
          <p14:tracePt t="40334" x="6883400" y="1328738"/>
          <p14:tracePt t="40342" x="6865938" y="1317625"/>
          <p14:tracePt t="40350" x="6842125" y="1306513"/>
          <p14:tracePt t="40358" x="6824663" y="1295400"/>
          <p14:tracePt t="40366" x="6805613" y="1287463"/>
          <p14:tracePt t="40375" x="6789738" y="1279525"/>
          <p14:tracePt t="40382" x="6778625" y="1276350"/>
          <p14:tracePt t="40390" x="6767513" y="1265238"/>
          <p14:tracePt t="40398" x="6753225" y="1262063"/>
          <p14:tracePt t="40406" x="6742113" y="1254125"/>
          <p14:tracePt t="40414" x="6731000" y="1250950"/>
          <p14:tracePt t="40422" x="6715125" y="1243013"/>
          <p14:tracePt t="40430" x="6704013" y="1231900"/>
          <p14:tracePt t="40440" x="6692900" y="1223963"/>
          <p14:tracePt t="40448" x="6678613" y="1220788"/>
          <p14:tracePt t="40456" x="6667500" y="1212850"/>
          <p14:tracePt t="40464" x="6651625" y="1204913"/>
          <p14:tracePt t="40472" x="6643688" y="1190625"/>
          <p14:tracePt t="40480" x="6640513" y="1179513"/>
          <p14:tracePt t="40488" x="6632575" y="1160463"/>
          <p14:tracePt t="40496" x="6632575" y="1149350"/>
          <p14:tracePt t="40504" x="6629400" y="1138238"/>
          <p14:tracePt t="40512" x="6629400" y="1119188"/>
          <p14:tracePt t="40520" x="6629400" y="1108075"/>
          <p14:tracePt t="40528" x="6629400" y="1089025"/>
          <p14:tracePt t="40536" x="6632575" y="1074738"/>
          <p14:tracePt t="40544" x="6637338" y="1055688"/>
          <p14:tracePt t="40552" x="6643688" y="1044575"/>
          <p14:tracePt t="40560" x="6656388" y="1028700"/>
          <p14:tracePt t="40568" x="6662738" y="1014413"/>
          <p14:tracePt t="40576" x="6670675" y="1000125"/>
          <p14:tracePt t="40584" x="6684963" y="989013"/>
          <p14:tracePt t="40592" x="6704013" y="965200"/>
          <p14:tracePt t="40600" x="6723063" y="950913"/>
          <p14:tracePt t="40608" x="6748463" y="942975"/>
          <p14:tracePt t="40616" x="6783388" y="920750"/>
          <p14:tracePt t="40624" x="6816725" y="909638"/>
          <p14:tracePt t="40632" x="6842125" y="898525"/>
          <p14:tracePt t="40640" x="6872288" y="887413"/>
          <p14:tracePt t="40648" x="6913563" y="876300"/>
          <p14:tracePt t="40656" x="6943725" y="865188"/>
          <p14:tracePt t="40664" x="6985000" y="860425"/>
          <p14:tracePt t="40673" x="7029450" y="849313"/>
          <p14:tracePt t="40680" x="7081838" y="838200"/>
          <p14:tracePt t="40688" x="7156450" y="830263"/>
          <p14:tracePt t="40696" x="7243763" y="815975"/>
          <p14:tracePt t="40704" x="7326313" y="812800"/>
          <p14:tracePt t="40714" x="7407275" y="796925"/>
          <p14:tracePt t="40722" x="7489825" y="793750"/>
          <p14:tracePt t="40730" x="7577138" y="777875"/>
          <p14:tracePt t="40738" x="7651750" y="771525"/>
          <p14:tracePt t="40746" x="7718425" y="766763"/>
          <p14:tracePt t="40754" x="7778750" y="766763"/>
          <p14:tracePt t="40762" x="7831138" y="766763"/>
          <p14:tracePt t="40770" x="7891463" y="766763"/>
          <p14:tracePt t="40778" x="7950200" y="774700"/>
          <p14:tracePt t="40786" x="8002588" y="774700"/>
          <p14:tracePt t="40794" x="8062913" y="774700"/>
          <p14:tracePt t="40802" x="8123238" y="774700"/>
          <p14:tracePt t="40810" x="8183563" y="774700"/>
          <p14:tracePt t="40818" x="8220075" y="774700"/>
          <p14:tracePt t="40826" x="8258175" y="774700"/>
          <p14:tracePt t="40834" x="8272463" y="774700"/>
          <p14:tracePt t="40842" x="8280400" y="774700"/>
          <p14:tracePt t="41052" x="8280400" y="777875"/>
          <p14:tracePt t="41060" x="8280400" y="782638"/>
          <p14:tracePt t="41068" x="8280400" y="785813"/>
          <p14:tracePt t="41076" x="8277225" y="790575"/>
          <p14:tracePt t="41092" x="8277225" y="793750"/>
          <p14:tracePt t="41100" x="8277225" y="796925"/>
          <p14:tracePt t="41108" x="8277225" y="801688"/>
          <p14:tracePt t="41116" x="8280400" y="801688"/>
          <p14:tracePt t="41124" x="8283575" y="804863"/>
          <p14:tracePt t="41132" x="8291513" y="808038"/>
          <p14:tracePt t="41140" x="8305800" y="815975"/>
          <p14:tracePt t="41148" x="8329613" y="819150"/>
          <p14:tracePt t="41156" x="8366125" y="827088"/>
          <p14:tracePt t="41164" x="8410575" y="830263"/>
          <p14:tracePt t="41172" x="8470900" y="830263"/>
          <p14:tracePt t="41180" x="8531225" y="838200"/>
          <p14:tracePt t="41188" x="8591550" y="842963"/>
          <p14:tracePt t="41196" x="8650288" y="842963"/>
          <p14:tracePt t="41204" x="8707438" y="849313"/>
          <p14:tracePt t="41212" x="8743950" y="849313"/>
          <p14:tracePt t="41220" x="8774113" y="849313"/>
          <p14:tracePt t="41228" x="8804275" y="849313"/>
          <p14:tracePt t="41236" x="8826500" y="854075"/>
          <p14:tracePt t="41244" x="8853488" y="854075"/>
          <p14:tracePt t="41252" x="8875713" y="860425"/>
          <p14:tracePt t="41260" x="8894763" y="860425"/>
          <p14:tracePt t="41268" x="8916988" y="860425"/>
          <p14:tracePt t="41276" x="8931275" y="860425"/>
          <p14:tracePt t="41284" x="8942388" y="865188"/>
          <p14:tracePt t="41294" x="8958263" y="865188"/>
          <p14:tracePt t="41302" x="8961438" y="865188"/>
          <p14:tracePt t="41310" x="8975725" y="865188"/>
          <p14:tracePt t="41318" x="8980488" y="868363"/>
          <p14:tracePt t="41326" x="8983663" y="868363"/>
          <p14:tracePt t="41334" x="8988425" y="868363"/>
          <p14:tracePt t="41342" x="8994775" y="868363"/>
          <p14:tracePt t="41350" x="8999538" y="871538"/>
          <p14:tracePt t="41358" x="9002713" y="871538"/>
          <p14:tracePt t="41367" x="9010650" y="876300"/>
          <p14:tracePt t="41374" x="9017000" y="884238"/>
          <p14:tracePt t="41382" x="9024938" y="887413"/>
          <p14:tracePt t="41391" x="9032875" y="890588"/>
          <p14:tracePt t="41398" x="9043988" y="898525"/>
          <p14:tracePt t="41406" x="9051925" y="901700"/>
          <p14:tracePt t="41414" x="9058275" y="909638"/>
          <p14:tracePt t="41422" x="9066213" y="909638"/>
          <p14:tracePt t="41430" x="9074150" y="912813"/>
          <p14:tracePt t="41438" x="9074150" y="920750"/>
          <p14:tracePt t="41446" x="9077325" y="920750"/>
          <p14:tracePt t="41454" x="9082088" y="923925"/>
          <p14:tracePt t="41462" x="9082088" y="931863"/>
          <p14:tracePt t="41470" x="9085263" y="939800"/>
          <p14:tracePt t="41480" x="9088438" y="954088"/>
          <p14:tracePt t="41486" x="9096375" y="965200"/>
          <p14:tracePt t="41494" x="9104313" y="973138"/>
          <p14:tracePt t="41502" x="9110663" y="981075"/>
          <p14:tracePt t="41510" x="9118600" y="989013"/>
          <p14:tracePt t="41518" x="9126538" y="1003300"/>
          <p14:tracePt t="41526" x="9134475" y="1011238"/>
          <p14:tracePt t="41534" x="9145588" y="1014413"/>
          <p14:tracePt t="41542" x="9151938" y="1022350"/>
          <p14:tracePt t="41550" x="9167813" y="1028700"/>
          <p14:tracePt t="41558" x="9174163" y="1033463"/>
          <p14:tracePt t="41566" x="9186863" y="1041400"/>
          <p14:tracePt t="41577" x="9204325" y="1047750"/>
          <p14:tracePt t="41584" x="9215438" y="1052513"/>
          <p14:tracePt t="41592" x="9231313" y="1058863"/>
          <p14:tracePt t="41600" x="9239250" y="1063625"/>
          <p14:tracePt t="41608" x="9245600" y="1066800"/>
          <p14:tracePt t="41616" x="9245600" y="1069975"/>
          <p14:tracePt t="41624" x="9245600" y="1074738"/>
          <p14:tracePt t="41632" x="9250363" y="1077913"/>
          <p14:tracePt t="41640" x="9250363" y="1081088"/>
          <p14:tracePt t="41648" x="9253538" y="1085850"/>
          <p14:tracePt t="41656" x="9253538" y="1089025"/>
          <p14:tracePt t="41664" x="9256713" y="1093788"/>
          <p14:tracePt t="41672" x="9261475" y="1100138"/>
          <p14:tracePt t="41680" x="9264650" y="1108075"/>
          <p14:tracePt t="41688" x="9264650" y="1111250"/>
          <p14:tracePt t="41697" x="9267825" y="1116013"/>
          <p14:tracePt t="41712" x="9267825" y="1119188"/>
          <p14:tracePt t="41720" x="9267825" y="1122363"/>
          <p14:tracePt t="41736" x="9267825" y="1127125"/>
          <p14:tracePt t="41752" x="9264650" y="1130300"/>
          <p14:tracePt t="41760" x="9261475" y="1133475"/>
          <p14:tracePt t="41768" x="9256713" y="1138238"/>
          <p14:tracePt t="41784" x="9256713" y="1141413"/>
          <p14:tracePt t="41792" x="9250363" y="1146175"/>
          <p14:tracePt t="41800" x="9250363" y="1149350"/>
          <p14:tracePt t="41808" x="9245600" y="1152525"/>
          <p14:tracePt t="41816" x="9245600" y="1157288"/>
          <p14:tracePt t="41824" x="9242425" y="1160463"/>
          <p14:tracePt t="41866" x="9242425" y="1163638"/>
          <p14:tracePt t="41874" x="9239250" y="1163638"/>
          <p14:tracePt t="41898" x="9239250" y="1168400"/>
          <p14:tracePt t="41914" x="9239250" y="1171575"/>
          <p14:tracePt t="41922" x="9234488" y="1171575"/>
          <p14:tracePt t="41930" x="9234488" y="1174750"/>
          <p14:tracePt t="41954" x="9234488" y="1179513"/>
          <p14:tracePt t="41962" x="9231313" y="1182688"/>
          <p14:tracePt t="42018" x="9231313" y="1187450"/>
          <p14:tracePt t="42042" x="9231313" y="1190625"/>
          <p14:tracePt t="42067" x="9231313" y="1193800"/>
          <p14:tracePt t="42082" x="9231313" y="1198563"/>
          <p14:tracePt t="42090" x="9231313" y="1201738"/>
          <p14:tracePt t="42106" x="9231313" y="1204913"/>
          <p14:tracePt t="42114" x="9226550" y="1204913"/>
          <p14:tracePt t="42122" x="9223375" y="1204913"/>
          <p14:tracePt t="42130" x="9220200" y="1209675"/>
          <p14:tracePt t="42140" x="9215438" y="1212850"/>
          <p14:tracePt t="42148" x="9209088" y="1216025"/>
          <p14:tracePt t="42156" x="9204325" y="1220788"/>
          <p14:tracePt t="42164" x="9201150" y="1223963"/>
          <p14:tracePt t="42172" x="9190038" y="1231900"/>
          <p14:tracePt t="42180" x="9182100" y="1235075"/>
          <p14:tracePt t="42188" x="9174163" y="1239838"/>
          <p14:tracePt t="42197" x="9170988" y="1246188"/>
          <p14:tracePt t="42204" x="9159875" y="1250950"/>
          <p14:tracePt t="42212" x="9151938" y="1257300"/>
          <p14:tracePt t="42220" x="9134475" y="1268413"/>
          <p14:tracePt t="42228" x="9121775" y="1273175"/>
          <p14:tracePt t="42236" x="9107488" y="1279525"/>
          <p14:tracePt t="42244" x="9096375" y="1284288"/>
          <p14:tracePt t="42252" x="9085263" y="1292225"/>
          <p14:tracePt t="42260" x="9069388" y="1295400"/>
          <p14:tracePt t="42268" x="9058275" y="1306513"/>
          <p14:tracePt t="42276" x="9047163" y="1309688"/>
          <p14:tracePt t="42284" x="9032875" y="1317625"/>
          <p14:tracePt t="42292" x="9017000" y="1320800"/>
          <p14:tracePt t="42300" x="9002713" y="1328738"/>
          <p14:tracePt t="42308" x="8991600" y="1328738"/>
          <p14:tracePt t="42316" x="8980488" y="1336675"/>
          <p14:tracePt t="42324" x="8969375" y="1339850"/>
          <p14:tracePt t="42333" x="8953500" y="1344613"/>
          <p14:tracePt t="42341" x="8947150" y="1344613"/>
          <p14:tracePt t="42348" x="8936038" y="1344613"/>
          <p14:tracePt t="42356" x="8928100" y="1347788"/>
          <p14:tracePt t="42364" x="8920163" y="1347788"/>
          <p14:tracePt t="42372" x="8912225" y="1350963"/>
          <p14:tracePt t="42380" x="8909050" y="1350963"/>
          <p14:tracePt t="42388" x="8909050" y="1355725"/>
          <p14:tracePt t="42397" x="8905875" y="1355725"/>
          <p14:tracePt t="42412" x="8901113" y="1355725"/>
          <p14:tracePt t="42454" x="8897938" y="1355725"/>
          <p14:tracePt t="42470" x="8894763" y="1355725"/>
          <p14:tracePt t="42671" x="8890000" y="1355725"/>
          <p14:tracePt t="43670" x="8875713" y="1355725"/>
          <p14:tracePt t="43678" x="8815388" y="1373188"/>
          <p14:tracePt t="43686" x="8729663" y="1392238"/>
          <p14:tracePt t="43694" x="8639175" y="1414463"/>
          <p14:tracePt t="43702" x="8489950" y="1441450"/>
          <p14:tracePt t="43710" x="8280400" y="1490663"/>
          <p14:tracePt t="43718" x="8021638" y="1554163"/>
          <p14:tracePt t="43726" x="7723188" y="1620838"/>
          <p14:tracePt t="43734" x="7373938" y="1714500"/>
          <p14:tracePt t="43742" x="6985000" y="1797050"/>
          <p14:tracePt t="43750" x="6607175" y="1879600"/>
          <p14:tracePt t="43758" x="6246813" y="1962150"/>
          <p14:tracePt t="43766" x="5973763" y="2025650"/>
          <p14:tracePt t="43774" x="5783263" y="2062163"/>
          <p14:tracePt t="43782" x="5711825" y="2078038"/>
          <p14:tracePt t="43790" x="5689600" y="2081213"/>
          <p14:tracePt t="43798" x="5686425" y="2084388"/>
          <p14:tracePt t="43806" x="5689600" y="2084388"/>
          <p14:tracePt t="43814" x="5700713" y="2078038"/>
          <p14:tracePt t="43822" x="5708650" y="2073275"/>
          <p14:tracePt t="43830" x="5711825" y="2070100"/>
          <p14:tracePt t="43952" x="5716588" y="2070100"/>
          <p14:tracePt t="43960" x="5727700" y="2066925"/>
          <p14:tracePt t="43968" x="5757863" y="2051050"/>
          <p14:tracePt t="43976" x="5783263" y="2039938"/>
          <p14:tracePt t="43984" x="5794375" y="2032000"/>
          <p14:tracePt t="43992" x="5802313" y="2025650"/>
          <p14:tracePt t="44000" x="5802313" y="2020888"/>
          <p14:tracePt t="44008" x="5802313" y="2014538"/>
          <p14:tracePt t="44016" x="5802313" y="2009775"/>
          <p14:tracePt t="44024" x="5802313" y="2006600"/>
          <p14:tracePt t="44032" x="5802313" y="2003425"/>
          <p14:tracePt t="44040" x="5794375" y="2003425"/>
          <p14:tracePt t="44048" x="5786438" y="1998663"/>
          <p14:tracePt t="44057" x="5772150" y="1995488"/>
          <p14:tracePt t="44064" x="5761038" y="1995488"/>
          <p14:tracePt t="44072" x="5749925" y="1990725"/>
          <p14:tracePt t="44080" x="5738813" y="1987550"/>
          <p14:tracePt t="44088" x="5722938" y="1987550"/>
          <p14:tracePt t="44096" x="5716588" y="1984375"/>
          <p14:tracePt t="44104" x="5705475" y="1976438"/>
          <p14:tracePt t="44112" x="5694363" y="1973263"/>
          <p14:tracePt t="44120" x="5675313" y="1962150"/>
          <p14:tracePt t="44128" x="5648325" y="1954213"/>
          <p14:tracePt t="44138" x="5618163" y="1954213"/>
          <p14:tracePt t="44144" x="5588000" y="1946275"/>
          <p14:tracePt t="44154" x="5540375" y="1935163"/>
          <p14:tracePt t="44162" x="5487988" y="1931988"/>
          <p14:tracePt t="44170" x="5449888" y="1924050"/>
          <p14:tracePt t="44178" x="5416550" y="1920875"/>
          <p14:tracePt t="44187" x="5386388" y="1912938"/>
          <p14:tracePt t="44194" x="5360988" y="1909763"/>
          <p14:tracePt t="44202" x="5345113" y="1909763"/>
          <p14:tracePt t="44210" x="5326063" y="1905000"/>
          <p14:tracePt t="44218" x="5314950" y="1901825"/>
          <p14:tracePt t="44226" x="5303838" y="1898650"/>
          <p14:tracePt t="44234" x="5289550" y="1898650"/>
          <p14:tracePt t="44242" x="5281613" y="1893888"/>
          <p14:tracePt t="44250" x="5278438" y="1893888"/>
          <p14:tracePt t="44258" x="5273675" y="1893888"/>
          <p14:tracePt t="44267" x="5267325" y="1893888"/>
          <p14:tracePt t="44274" x="5262563" y="1893888"/>
          <p14:tracePt t="44282" x="5256213" y="1893888"/>
          <p14:tracePt t="44290" x="5248275" y="1893888"/>
          <p14:tracePt t="44298" x="5240338" y="1898650"/>
          <p14:tracePt t="44306" x="5237163" y="1898650"/>
          <p14:tracePt t="44322" x="5232400" y="1898650"/>
          <p14:tracePt t="44330" x="5229225" y="1901825"/>
          <p14:tracePt t="44338" x="5229225" y="1905000"/>
          <p14:tracePt t="44347" x="5221288" y="1905000"/>
          <p14:tracePt t="44354" x="5218113" y="1909763"/>
          <p14:tracePt t="44362" x="5214938" y="1909763"/>
          <p14:tracePt t="44370" x="5207000" y="1909763"/>
          <p14:tracePt t="44378" x="5195888" y="1909763"/>
          <p14:tracePt t="44386" x="5184775" y="1909763"/>
          <p14:tracePt t="44394" x="5173663" y="1909763"/>
          <p14:tracePt t="44402" x="5154613" y="1909763"/>
          <p14:tracePt t="44410" x="5127625" y="1909763"/>
          <p14:tracePt t="44418" x="5102225" y="1912938"/>
          <p14:tracePt t="44426" x="5072063" y="1912938"/>
          <p14:tracePt t="44436" x="5049838" y="1912938"/>
          <p14:tracePt t="44444" x="5027613" y="1912938"/>
          <p14:tracePt t="44452" x="4994275" y="1912938"/>
          <p14:tracePt t="44460" x="4964113" y="1912938"/>
          <p14:tracePt t="44468" x="4933950" y="1912938"/>
          <p14:tracePt t="44476" x="4911725" y="1912938"/>
          <p14:tracePt t="44484" x="4876800" y="1905000"/>
          <p14:tracePt t="44492" x="4848225" y="1898650"/>
          <p14:tracePt t="44500" x="4813300" y="1890713"/>
          <p14:tracePt t="44508" x="4784725" y="1879600"/>
          <p14:tracePt t="44516" x="4743450" y="1874838"/>
          <p14:tracePt t="44524" x="4705350" y="1868488"/>
          <p14:tracePt t="44533" x="4672013" y="1857375"/>
          <p14:tracePt t="44540" x="4641850" y="1849438"/>
          <p14:tracePt t="44548" x="4614863" y="1841500"/>
          <p14:tracePt t="44557" x="4603750" y="1838325"/>
          <p14:tracePt t="44564" x="4586288" y="1833563"/>
          <p14:tracePt t="44572" x="4567238" y="1827213"/>
          <p14:tracePt t="44580" x="4559300" y="1816100"/>
          <p14:tracePt t="44589" x="4551363" y="1811338"/>
          <p14:tracePt t="44596" x="4540250" y="1804988"/>
          <p14:tracePt t="44604" x="4533900" y="1797050"/>
          <p14:tracePt t="44612" x="4525963" y="1793875"/>
          <p14:tracePt t="44620" x="4510088" y="1789113"/>
          <p14:tracePt t="44628" x="4506913" y="1781175"/>
          <p14:tracePt t="44636" x="4498975" y="1778000"/>
          <p14:tracePt t="44644" x="4498975" y="1774825"/>
          <p14:tracePt t="44652" x="4498975" y="1766888"/>
          <p14:tracePt t="44660" x="4498975" y="1763713"/>
          <p14:tracePt t="44668" x="4506913" y="1758950"/>
          <p14:tracePt t="44676" x="4518025" y="1752600"/>
          <p14:tracePt t="44684" x="4533900" y="1744663"/>
          <p14:tracePt t="44692" x="4551363" y="1728788"/>
          <p14:tracePt t="44700" x="4578350" y="1714500"/>
          <p14:tracePt t="44710" x="4597400" y="1700213"/>
          <p14:tracePt t="44716" x="4614863" y="1681163"/>
          <p14:tracePt t="44726" x="4633913" y="1665288"/>
          <p14:tracePt t="44734" x="4649788" y="1651000"/>
          <p14:tracePt t="44742" x="4660900" y="1639888"/>
          <p14:tracePt t="44750" x="4672013" y="1631950"/>
          <p14:tracePt t="44758" x="4686300" y="1617663"/>
          <p14:tracePt t="44767" x="4702175" y="1609725"/>
          <p14:tracePt t="44774" x="4719638" y="1598613"/>
          <p14:tracePt t="44782" x="4757738" y="1587500"/>
          <p14:tracePt t="44790" x="4791075" y="1582738"/>
          <p14:tracePt t="44798" x="4829175" y="1576388"/>
          <p14:tracePt t="44806" x="4881563" y="1571625"/>
          <p14:tracePt t="44814" x="4933950" y="1571625"/>
          <p14:tracePt t="44822" x="5000625" y="1565275"/>
          <p14:tracePt t="44830" x="5068888" y="1565275"/>
          <p14:tracePt t="44838" x="5143500" y="1557338"/>
          <p14:tracePt t="44846" x="5218113" y="1557338"/>
          <p14:tracePt t="44854" x="5300663" y="1557338"/>
          <p14:tracePt t="44862" x="5378450" y="1557338"/>
          <p14:tracePt t="44870" x="5454650" y="1557338"/>
          <p14:tracePt t="44878" x="5529263" y="1557338"/>
          <p14:tracePt t="44897" x="5634038" y="1560513"/>
          <p14:tracePt t="44902" x="5678488" y="1560513"/>
          <p14:tracePt t="44910" x="5716588" y="1560513"/>
          <p14:tracePt t="44918" x="5746750" y="1560513"/>
          <p14:tracePt t="44926" x="5786438" y="1568450"/>
          <p14:tracePt t="44934" x="5832475" y="1579563"/>
          <p14:tracePt t="44942" x="5884863" y="1582738"/>
          <p14:tracePt t="44950" x="5918200" y="1590675"/>
          <p14:tracePt t="44958" x="5962650" y="1606550"/>
          <p14:tracePt t="44967" x="5997575" y="1612900"/>
          <p14:tracePt t="44974" x="6022975" y="1628775"/>
          <p14:tracePt t="44982" x="6034088" y="1635125"/>
          <p14:tracePt t="44990" x="6053138" y="1639888"/>
          <p14:tracePt t="44998" x="6064250" y="1651000"/>
          <p14:tracePt t="45006" x="6078538" y="1658938"/>
          <p14:tracePt t="45014" x="6094413" y="1662113"/>
          <p14:tracePt t="45024" x="6127750" y="1673225"/>
          <p14:tracePt t="45033" x="6157913" y="1684338"/>
          <p14:tracePt t="45040" x="6183313" y="1687513"/>
          <p14:tracePt t="45048" x="6221413" y="1695450"/>
          <p14:tracePt t="45056" x="6265863" y="1700213"/>
          <p14:tracePt t="45064" x="6315075" y="1700213"/>
          <p14:tracePt t="45072" x="6359525" y="1700213"/>
          <p14:tracePt t="45080" x="6405563" y="1700213"/>
          <p14:tracePt t="45088" x="6442075" y="1706563"/>
          <p14:tracePt t="45097" x="6480175" y="1706563"/>
          <p14:tracePt t="45104" x="6505575" y="1711325"/>
          <p14:tracePt t="45112" x="6527800" y="1714500"/>
          <p14:tracePt t="45120" x="6538913" y="1717675"/>
          <p14:tracePt t="45128" x="6546850" y="1722438"/>
          <p14:tracePt t="45136" x="6554788" y="1725613"/>
          <p14:tracePt t="45144" x="6562725" y="1728788"/>
          <p14:tracePt t="45152" x="6573838" y="1733550"/>
          <p14:tracePt t="45160" x="6573838" y="1736725"/>
          <p14:tracePt t="45168" x="6577013" y="1741488"/>
          <p14:tracePt t="45176" x="6584950" y="1744663"/>
          <p14:tracePt t="45185" x="6584950" y="1752600"/>
          <p14:tracePt t="45192" x="6588125" y="1755775"/>
          <p14:tracePt t="45200" x="6588125" y="1758950"/>
          <p14:tracePt t="45216" x="6591300" y="1758950"/>
          <p14:tracePt t="45224" x="6591300" y="1763713"/>
          <p14:tracePt t="45232" x="6591300" y="1766888"/>
          <p14:tracePt t="45240" x="6591300" y="1770063"/>
          <p14:tracePt t="45248" x="6591300" y="1774825"/>
          <p14:tracePt t="45264" x="6591300" y="1778000"/>
          <p14:tracePt t="45272" x="6591300" y="1781175"/>
          <p14:tracePt t="45304" x="6591300" y="1785938"/>
          <p14:tracePt t="45322" x="6591300" y="1789113"/>
          <p14:tracePt t="45346" x="6591300" y="1793875"/>
          <p14:tracePt t="47433" x="6588125" y="1793875"/>
          <p14:tracePt t="47440" x="6580188" y="1797050"/>
          <p14:tracePt t="47448" x="6557963" y="1800225"/>
          <p14:tracePt t="47456" x="6543675" y="1800225"/>
          <p14:tracePt t="47464" x="6527800" y="1804988"/>
          <p14:tracePt t="47472" x="6516688" y="1804988"/>
          <p14:tracePt t="47480" x="6510338" y="1804988"/>
          <p14:tracePt t="47488" x="6497638" y="1808163"/>
          <p14:tracePt t="47497" x="6494463" y="1808163"/>
          <p14:tracePt t="47504" x="6491288" y="1808163"/>
          <p14:tracePt t="47512" x="6486525" y="1808163"/>
          <p14:tracePt t="47520" x="6483350" y="1808163"/>
          <p14:tracePt t="47536" x="6480175" y="1811338"/>
          <p14:tracePt t="47545" x="6472238" y="1811338"/>
          <p14:tracePt t="47552" x="6469063" y="1811338"/>
          <p14:tracePt t="47560" x="6464300" y="1811338"/>
          <p14:tracePt t="47568" x="6453188" y="1811338"/>
          <p14:tracePt t="47576" x="6442075" y="1811338"/>
          <p14:tracePt t="47584" x="6430963" y="1816100"/>
          <p14:tracePt t="47595" x="6419850" y="1816100"/>
          <p14:tracePt t="47602" x="6400800" y="1816100"/>
          <p14:tracePt t="47610" x="6392863" y="1819275"/>
          <p14:tracePt t="47618" x="6381750" y="1819275"/>
          <p14:tracePt t="47626" x="6375400" y="1819275"/>
          <p14:tracePt t="47635" x="6367463" y="1819275"/>
          <p14:tracePt t="47642" x="6359525" y="1819275"/>
          <p14:tracePt t="47650" x="6356350" y="1819275"/>
          <p14:tracePt t="47658" x="6353175" y="1822450"/>
          <p14:tracePt t="47722" x="6348413" y="1822450"/>
          <p14:tracePt t="47738" x="6345238" y="1822450"/>
          <p14:tracePt t="47754" x="6340475" y="1822450"/>
          <p14:tracePt t="47770" x="6337300" y="1822450"/>
          <p14:tracePt t="47778" x="6334125" y="1822450"/>
          <p14:tracePt t="47786" x="6329363" y="1822450"/>
          <p14:tracePt t="47794" x="6329363" y="1827213"/>
          <p14:tracePt t="47810" x="6326188" y="1827213"/>
          <p14:tracePt t="47818" x="6323013" y="1827213"/>
          <p14:tracePt t="47826" x="6318250" y="1827213"/>
          <p14:tracePt t="47834" x="6315075" y="1827213"/>
          <p14:tracePt t="47843" x="6311900" y="1830388"/>
          <p14:tracePt t="47850" x="6307138" y="1830388"/>
          <p14:tracePt t="47858" x="6303963" y="1830388"/>
          <p14:tracePt t="47866" x="6288088" y="1830388"/>
          <p14:tracePt t="47876" x="6276975" y="1830388"/>
          <p14:tracePt t="47897" x="6254750" y="1830388"/>
          <p14:tracePt t="47900" x="6246813" y="1830388"/>
          <p14:tracePt t="47908" x="6240463" y="1830388"/>
          <p14:tracePt t="47917" x="6232525" y="1833563"/>
          <p14:tracePt t="47924" x="6221413" y="1833563"/>
          <p14:tracePt t="47932" x="6218238" y="1833563"/>
          <p14:tracePt t="47940" x="6210300" y="1833563"/>
          <p14:tracePt t="47949" x="6202363" y="1833563"/>
          <p14:tracePt t="47956" x="6199188" y="1833563"/>
          <p14:tracePt t="47964" x="6191250" y="1833563"/>
          <p14:tracePt t="47972" x="6188075" y="1833563"/>
          <p14:tracePt t="47980" x="6172200" y="1833563"/>
          <p14:tracePt t="47988" x="6165850" y="1833563"/>
          <p14:tracePt t="47997" x="6154738" y="1833563"/>
          <p14:tracePt t="48004" x="6142038" y="1833563"/>
          <p14:tracePt t="48012" x="6127750" y="1833563"/>
          <p14:tracePt t="48021" x="6105525" y="1833563"/>
          <p14:tracePt t="48028" x="6078538" y="1833563"/>
          <p14:tracePt t="48036" x="6064250" y="1833563"/>
          <p14:tracePt t="48044" x="6045200" y="1833563"/>
          <p14:tracePt t="48052" x="6034088" y="1833563"/>
          <p14:tracePt t="48060" x="6022975" y="1833563"/>
          <p14:tracePt t="48068" x="6015038" y="1833563"/>
          <p14:tracePt t="48076" x="6008688" y="1833563"/>
          <p14:tracePt t="48084" x="6003925" y="1833563"/>
          <p14:tracePt t="48093" x="6000750" y="1833563"/>
          <p14:tracePt t="48101" x="5997575" y="1833563"/>
          <p14:tracePt t="48108" x="5989638" y="1830388"/>
          <p14:tracePt t="48116" x="5978525" y="1830388"/>
          <p14:tracePt t="48125" x="5962650" y="1830388"/>
          <p14:tracePt t="48133" x="5951538" y="1830388"/>
          <p14:tracePt t="48140" x="5940425" y="1830388"/>
          <p14:tracePt t="48148" x="5929313" y="1830388"/>
          <p14:tracePt t="48157" x="5918200" y="1830388"/>
          <p14:tracePt t="48164" x="5903913" y="1830388"/>
          <p14:tracePt t="48174" x="5895975" y="1830388"/>
          <p14:tracePt t="48182" x="5891213" y="1830388"/>
          <p14:tracePt t="48190" x="5888038" y="1830388"/>
          <p14:tracePt t="48198" x="5880100" y="1830388"/>
          <p14:tracePt t="48206" x="5876925" y="1827213"/>
          <p14:tracePt t="48214" x="5873750" y="1827213"/>
          <p14:tracePt t="48231" x="5868988" y="1827213"/>
          <p14:tracePt t="48247" x="5865813" y="1827213"/>
          <p14:tracePt t="48262" x="5862638" y="1827213"/>
          <p14:tracePt t="48270" x="5857875" y="1827213"/>
          <p14:tracePt t="48278" x="5854700" y="1827213"/>
          <p14:tracePt t="48286" x="5851525" y="1827213"/>
          <p14:tracePt t="48294" x="5843588" y="1827213"/>
          <p14:tracePt t="48302" x="5838825" y="1827213"/>
          <p14:tracePt t="48310" x="5835650" y="1827213"/>
          <p14:tracePt t="48318" x="5827713" y="1830388"/>
          <p14:tracePt t="48326" x="5821363" y="1830388"/>
          <p14:tracePt t="48334" x="5816600" y="1830388"/>
          <p14:tracePt t="48342" x="5813425" y="1830388"/>
          <p14:tracePt t="48350" x="5810250" y="1830388"/>
          <p14:tracePt t="48358" x="5805488" y="1830388"/>
          <p14:tracePt t="48367" x="5802313" y="1833563"/>
          <p14:tracePt t="48382" x="5794375" y="1833563"/>
          <p14:tracePt t="48391" x="5791200" y="1833563"/>
          <p14:tracePt t="48398" x="5780088" y="1833563"/>
          <p14:tracePt t="48406" x="5772150" y="1833563"/>
          <p14:tracePt t="48414" x="5757863" y="1833563"/>
          <p14:tracePt t="48422" x="5738813" y="1833563"/>
          <p14:tracePt t="48430" x="5716588" y="1833563"/>
          <p14:tracePt t="48438" x="5694363" y="1833563"/>
          <p14:tracePt t="48448" x="5656263" y="1833563"/>
          <p14:tracePt t="48456" x="5603875" y="1833563"/>
          <p14:tracePt t="48464" x="5535613" y="1833563"/>
          <p14:tracePt t="48472" x="5454650" y="1833563"/>
          <p14:tracePt t="48480" x="5378450" y="1833563"/>
          <p14:tracePt t="48488" x="5308600" y="1833563"/>
          <p14:tracePt t="48497" x="5232400" y="1833563"/>
          <p14:tracePt t="48504" x="5151438" y="1833563"/>
          <p14:tracePt t="48512" x="5068888" y="1833563"/>
          <p14:tracePt t="48520" x="4994275" y="1833563"/>
          <p14:tracePt t="48528" x="4914900" y="1833563"/>
          <p14:tracePt t="48536" x="4848225" y="1833563"/>
          <p14:tracePt t="48544" x="4779963" y="1841500"/>
          <p14:tracePt t="48552" x="4743450" y="1841500"/>
          <p14:tracePt t="48560" x="4708525" y="1846263"/>
          <p14:tracePt t="48568" x="4686300" y="1846263"/>
          <p14:tracePt t="48576" x="4675188" y="1849438"/>
          <p14:tracePt t="48584" x="4672013" y="1849438"/>
          <p14:tracePt t="48592" x="4667250" y="1849438"/>
          <p14:tracePt t="48608" x="4672013" y="1849438"/>
          <p14:tracePt t="48616" x="4683125" y="1849438"/>
          <p14:tracePt t="48624" x="4716463" y="1846263"/>
          <p14:tracePt t="48633" x="4757738" y="1838325"/>
          <p14:tracePt t="48641" x="4818063" y="1833563"/>
          <p14:tracePt t="48648" x="4862513" y="1822450"/>
          <p14:tracePt t="48656" x="4895850" y="1811338"/>
          <p14:tracePt t="48664" x="4918075" y="1804988"/>
          <p14:tracePt t="48672" x="4933950" y="1800225"/>
          <p14:tracePt t="48680" x="4945063" y="1793875"/>
          <p14:tracePt t="48688" x="4948238" y="1789113"/>
          <p14:tracePt t="48866" x="4933950" y="1789113"/>
          <p14:tracePt t="48874" x="4903788" y="1797050"/>
          <p14:tracePt t="48883" x="4862513" y="1808163"/>
          <p14:tracePt t="48897" x="4824413" y="1819275"/>
          <p14:tracePt t="48899" x="4791075" y="1827213"/>
          <p14:tracePt t="48906" x="4765675" y="1833563"/>
          <p14:tracePt t="48914" x="4754563" y="1833563"/>
          <p14:tracePt t="48922" x="4743450" y="1838325"/>
          <p14:tracePt t="48930" x="4732338" y="1838325"/>
          <p14:tracePt t="48938" x="4716463" y="1841500"/>
          <p14:tracePt t="48946" x="4694238" y="1841500"/>
          <p14:tracePt t="48955" x="4678363" y="1846263"/>
          <p14:tracePt t="48962" x="4652963" y="1849438"/>
          <p14:tracePt t="48970" x="4622800" y="1849438"/>
          <p14:tracePt t="48978" x="4600575" y="1857375"/>
          <p14:tracePt t="48986" x="4573588" y="1857375"/>
          <p14:tracePt t="48994" x="4551363" y="1860550"/>
          <p14:tracePt t="49002" x="4521200" y="1863725"/>
          <p14:tracePt t="49010" x="4487863" y="1871663"/>
          <p14:tracePt t="49020" x="4465638" y="1874838"/>
          <p14:tracePt t="49029" x="4432300" y="1882775"/>
          <p14:tracePt t="49036" x="4402138" y="1885950"/>
          <p14:tracePt t="49044" x="4368800" y="1890713"/>
          <p14:tracePt t="49052" x="4330700" y="1890713"/>
          <p14:tracePt t="49060" x="4300538" y="1898650"/>
          <p14:tracePt t="49068" x="4267200" y="1901825"/>
          <p14:tracePt t="49077" x="4237038" y="1909763"/>
          <p14:tracePt t="49084" x="4192588" y="1912938"/>
          <p14:tracePt t="49092" x="4159250" y="1924050"/>
          <p14:tracePt t="49101" x="4121150" y="1935163"/>
          <p14:tracePt t="49108" x="4073525" y="1938338"/>
          <p14:tracePt t="49116" x="4027488" y="1954213"/>
          <p14:tracePt t="49124" x="3975100" y="1957388"/>
          <p14:tracePt t="49133" x="3930650" y="1965325"/>
          <p14:tracePt t="49141" x="3881438" y="1968500"/>
          <p14:tracePt t="49148" x="3822700" y="1976438"/>
          <p14:tracePt t="49156" x="3776663" y="1979613"/>
          <p14:tracePt t="49165" x="3724275" y="1979613"/>
          <p14:tracePt t="49172" x="3671888" y="1987550"/>
          <p14:tracePt t="49180" x="3611563" y="1995488"/>
          <p14:tracePt t="49188" x="3559175" y="1995488"/>
          <p14:tracePt t="49197" x="3511550" y="1998663"/>
          <p14:tracePt t="49204" x="3459163" y="2006600"/>
          <p14:tracePt t="49212" x="3413125" y="2009775"/>
          <p14:tracePt t="49220" x="3368675" y="2017713"/>
          <p14:tracePt t="49229" x="3316288" y="2020888"/>
          <p14:tracePt t="49236" x="3268663" y="2032000"/>
          <p14:tracePt t="49244" x="3216275" y="2047875"/>
          <p14:tracePt t="49252" x="3181350" y="2051050"/>
          <p14:tracePt t="49260" x="3144838" y="2055813"/>
          <p14:tracePt t="49268" x="3109913" y="2066925"/>
          <p14:tracePt t="49276" x="3081338" y="2073275"/>
          <p14:tracePt t="49284" x="3051175" y="2078038"/>
          <p14:tracePt t="49293" x="3024188" y="2078038"/>
          <p14:tracePt t="49300" x="3009900" y="2081213"/>
          <p14:tracePt t="49308" x="2990850" y="2084388"/>
          <p14:tracePt t="49318" x="2982913" y="2092325"/>
          <p14:tracePt t="49326" x="2979738" y="2092325"/>
          <p14:tracePt t="49334" x="2976563" y="2092325"/>
          <p14:tracePt t="49374" x="2971800" y="2097088"/>
          <p14:tracePt t="49390" x="2968625" y="2097088"/>
          <p14:tracePt t="49398" x="2968625" y="2100263"/>
          <p14:tracePt t="49406" x="2965450" y="2100263"/>
          <p14:tracePt t="49527" x="2960688" y="2103438"/>
          <p14:tracePt t="49542" x="2957513" y="2108200"/>
          <p14:tracePt t="49550" x="2957513" y="2111375"/>
          <p14:tracePt t="49558" x="2952750" y="2111375"/>
          <p14:tracePt t="49574" x="2952750" y="2119313"/>
          <p14:tracePt t="49583" x="2952750" y="2122488"/>
          <p14:tracePt t="49590" x="2952750" y="2125663"/>
          <p14:tracePt t="49599" x="2952750" y="2130425"/>
          <p14:tracePt t="49609" x="2952750" y="2133600"/>
          <p14:tracePt t="49624" x="2952750" y="2136775"/>
          <p14:tracePt t="49640" x="2952750" y="2141538"/>
          <p14:tracePt t="49648" x="2952750" y="2144713"/>
          <p14:tracePt t="49656" x="2952750" y="2152650"/>
          <p14:tracePt t="49664" x="2952750" y="2155825"/>
          <p14:tracePt t="49672" x="2952750" y="2163763"/>
          <p14:tracePt t="49680" x="2957513" y="2171700"/>
          <p14:tracePt t="49688" x="2968625" y="2178050"/>
          <p14:tracePt t="49697" x="2968625" y="2182813"/>
          <p14:tracePt t="49704" x="2976563" y="2189163"/>
          <p14:tracePt t="49713" x="2990850" y="2197100"/>
          <p14:tracePt t="49720" x="3001963" y="2201863"/>
          <p14:tracePt t="49729" x="3013075" y="2208213"/>
          <p14:tracePt t="49736" x="3043238" y="2216150"/>
          <p14:tracePt t="49744" x="3070225" y="2219325"/>
          <p14:tracePt t="49752" x="3092450" y="2219325"/>
          <p14:tracePt t="49760" x="3106738" y="2219325"/>
          <p14:tracePt t="49768" x="3117850" y="2219325"/>
          <p14:tracePt t="49776" x="3133725" y="2219325"/>
          <p14:tracePt t="49784" x="3136900" y="2219325"/>
          <p14:tracePt t="49792" x="3140075" y="2224088"/>
          <p14:tracePt t="49801" x="3148013" y="2224088"/>
          <p14:tracePt t="49808" x="3155950" y="2224088"/>
          <p14:tracePt t="49817" x="3163888" y="2224088"/>
          <p14:tracePt t="49824" x="3175000" y="2224088"/>
          <p14:tracePt t="49833" x="3192463" y="2224088"/>
          <p14:tracePt t="49840" x="3222625" y="2224088"/>
          <p14:tracePt t="49848" x="3252788" y="2224088"/>
          <p14:tracePt t="49856" x="3282950" y="2224088"/>
          <p14:tracePt t="49864" x="3321050" y="2224088"/>
          <p14:tracePt t="49872" x="3343275" y="2224088"/>
          <p14:tracePt t="49882" x="3368675" y="2224088"/>
          <p14:tracePt t="49922" x="3373438" y="2224088"/>
          <p14:tracePt t="49938" x="3376613" y="2224088"/>
          <p14:tracePt t="49947" x="3387725" y="2219325"/>
          <p14:tracePt t="49954" x="3406775" y="2216150"/>
          <p14:tracePt t="49962" x="3429000" y="2212975"/>
          <p14:tracePt t="49970" x="3454400" y="2208213"/>
          <p14:tracePt t="49978" x="3478213" y="2201863"/>
          <p14:tracePt t="49986" x="3514725" y="2201863"/>
          <p14:tracePt t="49994" x="3541713" y="2197100"/>
          <p14:tracePt t="50002" x="3563938" y="2197100"/>
          <p14:tracePt t="50010" x="3594100" y="2197100"/>
          <p14:tracePt t="50018" x="3619500" y="2205038"/>
          <p14:tracePt t="50026" x="3630613" y="2201863"/>
          <p14:tracePt t="50034" x="3641725" y="2205038"/>
          <p14:tracePt t="50043" x="3652838" y="2205038"/>
          <p14:tracePt t="50058" x="3657600" y="2205038"/>
          <p14:tracePt t="50067" x="3660775" y="2205038"/>
          <p14:tracePt t="50074" x="3663950" y="2205038"/>
          <p14:tracePt t="50082" x="3671888" y="2205038"/>
          <p14:tracePt t="50090" x="3679825" y="2205038"/>
          <p14:tracePt t="50098" x="3690938" y="2197100"/>
          <p14:tracePt t="50106" x="3702050" y="2197100"/>
          <p14:tracePt t="50114" x="3724275" y="2197100"/>
          <p14:tracePt t="50122" x="3746500" y="2197100"/>
          <p14:tracePt t="50131" x="3773488" y="2197100"/>
          <p14:tracePt t="50138" x="3787775" y="2197100"/>
          <p14:tracePt t="50180" x="3817938" y="2197100"/>
          <p14:tracePt t="50221" x="3822700" y="2197100"/>
          <p14:tracePt t="50236" x="3825875" y="2197100"/>
          <p14:tracePt t="50244" x="3829050" y="2197100"/>
          <p14:tracePt t="50252" x="3836988" y="2197100"/>
          <p14:tracePt t="50260" x="3844925" y="2193925"/>
          <p14:tracePt t="50269" x="3851275" y="2193925"/>
          <p14:tracePt t="50276" x="3862388" y="2193925"/>
          <p14:tracePt t="50284" x="3870325" y="2193925"/>
          <p14:tracePt t="50292" x="3881438" y="2193925"/>
          <p14:tracePt t="50300" x="3889375" y="2193925"/>
          <p14:tracePt t="50309" x="3897313" y="2193925"/>
          <p14:tracePt t="50316" x="3903663" y="2193925"/>
          <p14:tracePt t="50324" x="3911600" y="2193925"/>
          <p14:tracePt t="50332" x="3919538" y="2189163"/>
          <p14:tracePt t="50341" x="3927475" y="2189163"/>
          <p14:tracePt t="50348" x="3938588" y="2189163"/>
          <p14:tracePt t="50356" x="3949700" y="2185988"/>
          <p14:tracePt t="50364" x="3960813" y="2185988"/>
          <p14:tracePt t="50372" x="3979863" y="2185988"/>
          <p14:tracePt t="50380" x="3994150" y="2182813"/>
          <p14:tracePt t="50388" x="4019550" y="2182813"/>
          <p14:tracePt t="50397" x="4043363" y="2182813"/>
          <p14:tracePt t="50404" x="4054475" y="2182813"/>
          <p14:tracePt t="50413" x="4065588" y="2182813"/>
          <p14:tracePt t="50420" x="4076700" y="2182813"/>
          <p14:tracePt t="50428" x="4084638" y="2182813"/>
          <p14:tracePt t="50511" x="4087813" y="2182813"/>
          <p14:tracePt t="50526" x="4095750" y="2182813"/>
          <p14:tracePt t="50534" x="4098925" y="2182813"/>
          <p14:tracePt t="50542" x="4102100" y="2185988"/>
          <p14:tracePt t="50953" x="4106863" y="2185988"/>
          <p14:tracePt t="50992" x="4110038" y="2189163"/>
          <p14:tracePt t="51008" x="4113213" y="2189163"/>
          <p14:tracePt t="51017" x="4117975" y="2193925"/>
          <p14:tracePt t="51024" x="4121150" y="2193925"/>
          <p14:tracePt t="51034" x="4125913" y="2193925"/>
          <p14:tracePt t="51042" x="4129088" y="2193925"/>
          <p14:tracePt t="51114" x="4129088" y="2197100"/>
          <p14:tracePt t="51138" x="4129088" y="2201863"/>
          <p14:tracePt t="51154" x="4129088" y="2205038"/>
          <p14:tracePt t="51162" x="4129088" y="2208213"/>
          <p14:tracePt t="51170" x="4129088" y="2212975"/>
          <p14:tracePt t="51178" x="4129088" y="2216150"/>
          <p14:tracePt t="51194" x="4129088" y="2219325"/>
          <p14:tracePt t="51210" x="4129088" y="2224088"/>
          <p14:tracePt t="55143" x="4170363" y="2219325"/>
          <p14:tracePt t="55151" x="4264025" y="2219325"/>
          <p14:tracePt t="55159" x="4402138" y="2212975"/>
          <p14:tracePt t="55166" x="4562475" y="2193925"/>
          <p14:tracePt t="55175" x="4705350" y="2185988"/>
          <p14:tracePt t="55183" x="4829175" y="2178050"/>
          <p14:tracePt t="55191" x="4911725" y="2171700"/>
          <p14:tracePt t="55199" x="4986338" y="2163763"/>
          <p14:tracePt t="55207" x="5068888" y="2160588"/>
          <p14:tracePt t="55215" x="5143500" y="2152650"/>
          <p14:tracePt t="55222" x="5226050" y="2144713"/>
          <p14:tracePt t="55230" x="5311775" y="2133600"/>
          <p14:tracePt t="55238" x="5394325" y="2125663"/>
          <p14:tracePt t="55247" x="5476875" y="2114550"/>
          <p14:tracePt t="55255" x="5551488" y="2100263"/>
          <p14:tracePt t="55263" x="5626100" y="2089150"/>
          <p14:tracePt t="55271" x="5722938" y="2073275"/>
          <p14:tracePt t="55278" x="5810250" y="2062163"/>
          <p14:tracePt t="55287" x="5937250" y="2047875"/>
          <p14:tracePt t="55295" x="6097588" y="2028825"/>
          <p14:tracePt t="55302" x="6229350" y="2009775"/>
          <p14:tracePt t="55310" x="6326188" y="1998663"/>
          <p14:tracePt t="55319" x="6405563" y="1984375"/>
          <p14:tracePt t="55327" x="6472238" y="1973263"/>
          <p14:tracePt t="55334" x="6524625" y="1962150"/>
          <p14:tracePt t="55344" x="6550025" y="1954213"/>
          <p14:tracePt t="55353" x="6562725" y="1954213"/>
          <p14:tracePt t="55361" x="6573838" y="1954213"/>
          <p14:tracePt t="55369" x="6577013" y="1954213"/>
          <p14:tracePt t="55497" x="6562725" y="1954213"/>
          <p14:tracePt t="55505" x="6524625" y="1957388"/>
          <p14:tracePt t="55513" x="6483350" y="1968500"/>
          <p14:tracePt t="55521" x="6450013" y="1979613"/>
          <p14:tracePt t="55529" x="6430963" y="1995488"/>
          <p14:tracePt t="55537" x="6427788" y="2003425"/>
          <p14:tracePt t="55545" x="6427788" y="2006600"/>
          <p14:tracePt t="55552" x="6427788" y="2009775"/>
          <p14:tracePt t="55569" x="6427788" y="2014538"/>
          <p14:tracePt t="55577" x="6427788" y="2017713"/>
          <p14:tracePt t="55585" x="6427788" y="2025650"/>
          <p14:tracePt t="55593" x="6427788" y="2032000"/>
          <p14:tracePt t="55601" x="6427788" y="2039938"/>
          <p14:tracePt t="55608" x="6427788" y="2058988"/>
          <p14:tracePt t="55617" x="6427788" y="2062163"/>
          <p14:tracePt t="55625" x="6427788" y="2078038"/>
          <p14:tracePt t="55635" x="6423025" y="2084388"/>
          <p14:tracePt t="55643" x="6419850" y="2097088"/>
          <p14:tracePt t="55651" x="6419850" y="2108200"/>
          <p14:tracePt t="55659" x="6416675" y="2114550"/>
          <p14:tracePt t="55667" x="6416675" y="2125663"/>
          <p14:tracePt t="55675" x="6416675" y="2130425"/>
          <p14:tracePt t="55683" x="6416675" y="2136775"/>
          <p14:tracePt t="55690" x="6416675" y="2141538"/>
          <p14:tracePt t="55699" x="6416675" y="2144713"/>
          <p14:tracePt t="55707" x="6416675" y="2152650"/>
          <p14:tracePt t="55714" x="6419850" y="2155825"/>
          <p14:tracePt t="55723" x="6423025" y="2155825"/>
          <p14:tracePt t="55730" x="6427788" y="2163763"/>
          <p14:tracePt t="55739" x="6434138" y="2166938"/>
          <p14:tracePt t="55747" x="6438900" y="2166938"/>
          <p14:tracePt t="55755" x="6438900" y="2171700"/>
          <p14:tracePt t="55763" x="6442075" y="2171700"/>
          <p14:tracePt t="55771" x="6442075" y="2174875"/>
          <p14:tracePt t="55811" x="6445250" y="2178050"/>
          <p14:tracePt t="55819" x="6445250" y="2182813"/>
          <p14:tracePt t="55826" x="6450013" y="2182813"/>
          <p14:tracePt t="55835" x="6453188" y="2185988"/>
          <p14:tracePt t="55843" x="6461125" y="2189163"/>
          <p14:tracePt t="55851" x="6469063" y="2193925"/>
          <p14:tracePt t="55859" x="6475413" y="2197100"/>
          <p14:tracePt t="55867" x="6483350" y="2201863"/>
          <p14:tracePt t="55875" x="6494463" y="2201863"/>
          <p14:tracePt t="55883" x="6502400" y="2205038"/>
          <p14:tracePt t="55891" x="6510338" y="2208213"/>
          <p14:tracePt t="55898" x="6513513" y="2212975"/>
          <p14:tracePt t="55908" x="6521450" y="2212975"/>
          <p14:tracePt t="55917" x="6524625" y="2212975"/>
          <p14:tracePt t="55925" x="6532563" y="2212975"/>
          <p14:tracePt t="55933" x="6538913" y="2216150"/>
          <p14:tracePt t="55941" x="6546850" y="2224088"/>
          <p14:tracePt t="55948" x="6554788" y="2224088"/>
          <p14:tracePt t="55965" x="6562725" y="2227263"/>
          <p14:tracePt t="55972" x="6565900" y="2230438"/>
          <p14:tracePt t="55981" x="6569075" y="2230438"/>
          <p14:tracePt t="55989" x="6573838" y="2235200"/>
          <p14:tracePt t="55997" x="6577013" y="2235200"/>
          <p14:tracePt t="56029" x="6577013" y="2238375"/>
          <p14:tracePt t="56077" x="6577013" y="2241550"/>
          <p14:tracePt t="56207" x="6580188" y="2241550"/>
          <p14:tracePt t="56222" x="6588125" y="2241550"/>
          <p14:tracePt t="56230" x="6596063" y="2241550"/>
          <p14:tracePt t="56239" x="6604000" y="2238375"/>
          <p14:tracePt t="56248" x="6610350" y="2238375"/>
          <p14:tracePt t="56255" x="6615113" y="2238375"/>
          <p14:tracePt t="56263" x="6618288" y="2238375"/>
          <p14:tracePt t="56279" x="6621463" y="2238375"/>
          <p14:tracePt t="56295" x="6626225" y="2235200"/>
          <p14:tracePt t="56302" x="6629400" y="2235200"/>
          <p14:tracePt t="56310" x="6632575" y="2235200"/>
          <p14:tracePt t="56319" x="6637338" y="2235200"/>
          <p14:tracePt t="56327" x="6640513" y="2235200"/>
          <p14:tracePt t="56358" x="6640513" y="2241550"/>
          <p14:tracePt t="56367" x="6640513" y="2246313"/>
          <p14:tracePt t="56375" x="6640513" y="2254250"/>
          <p14:tracePt t="56383" x="6640513" y="2260600"/>
          <p14:tracePt t="56391" x="6640513" y="2268538"/>
          <p14:tracePt t="56398" x="6640513" y="2271713"/>
          <p14:tracePt t="56407" x="6640513" y="2276475"/>
          <p14:tracePt t="57027" x="6643688" y="2271713"/>
          <p14:tracePt t="57043" x="6651625" y="2268538"/>
          <p14:tracePt t="57051" x="6659563" y="2265363"/>
          <p14:tracePt t="57069" x="6667500" y="2265363"/>
          <p14:tracePt t="57077" x="6670675" y="2260600"/>
          <p14:tracePt t="57085" x="6673850" y="2260600"/>
          <p14:tracePt t="57093" x="6681788" y="2260600"/>
          <p14:tracePt t="57101" x="6684963" y="2257425"/>
          <p14:tracePt t="57109" x="6689725" y="2257425"/>
          <p14:tracePt t="57117" x="6700838" y="2254250"/>
          <p14:tracePt t="57124" x="6700838" y="2249488"/>
          <p14:tracePt t="57132" x="6704013" y="2249488"/>
          <p14:tracePt t="57140" x="6711950" y="2249488"/>
          <p14:tracePt t="57149" x="6719888" y="2249488"/>
          <p14:tracePt t="57157" x="6723063" y="2249488"/>
          <p14:tracePt t="57164" x="6726238" y="2246313"/>
          <p14:tracePt t="57181" x="6731000" y="2246313"/>
          <p14:tracePt t="57229" x="6731000" y="2241550"/>
          <p14:tracePt t="57237" x="6734175" y="2241550"/>
          <p14:tracePt t="57252" x="6737350" y="2238375"/>
          <p14:tracePt t="57277" x="6742113" y="2238375"/>
          <p14:tracePt t="57351" x="6745288" y="2238375"/>
          <p14:tracePt t="57366" x="6748463" y="2238375"/>
          <p14:tracePt t="57383" x="6753225" y="2238375"/>
          <p14:tracePt t="57391" x="6761163" y="2238375"/>
          <p14:tracePt t="57399" x="6767513" y="2235200"/>
          <p14:tracePt t="57407" x="6775450" y="2235200"/>
          <p14:tracePt t="57414" x="6783388" y="2235200"/>
          <p14:tracePt t="57423" x="6789738" y="2230438"/>
          <p14:tracePt t="57430" x="6797675" y="2230438"/>
          <p14:tracePt t="57439" x="6800850" y="2230438"/>
          <p14:tracePt t="57448" x="6805613" y="2230438"/>
          <p14:tracePt t="57455" x="6808788" y="2227263"/>
          <p14:tracePt t="57591" x="6813550" y="2227263"/>
          <p14:tracePt t="57614" x="6816725" y="2227263"/>
          <p14:tracePt t="57630" x="6824663" y="2227263"/>
          <p14:tracePt t="57641" x="6831013" y="2227263"/>
          <p14:tracePt t="57647" x="6846888" y="2227263"/>
          <p14:tracePt t="57657" x="6872288" y="2227263"/>
          <p14:tracePt t="57664" x="6894513" y="2227263"/>
          <p14:tracePt t="57673" x="6907213" y="2227263"/>
          <p14:tracePt t="57681" x="6918325" y="2227263"/>
          <p14:tracePt t="57689" x="6924675" y="2227263"/>
          <p14:tracePt t="57698" x="6929438" y="2227263"/>
          <p14:tracePt t="57704" x="6932613" y="2227263"/>
          <p14:tracePt t="57713" x="6935788" y="2230438"/>
          <p14:tracePt t="57721" x="6940550" y="2230438"/>
          <p14:tracePt t="57729" x="6940550" y="2235200"/>
          <p14:tracePt t="57737" x="6943725" y="2235200"/>
          <p14:tracePt t="57744" x="6951663" y="2235200"/>
          <p14:tracePt t="57753" x="6959600" y="2235200"/>
          <p14:tracePt t="57761" x="6965950" y="2235200"/>
          <p14:tracePt t="57769" x="6970713" y="2235200"/>
          <p14:tracePt t="57777" x="6973888" y="2235200"/>
          <p14:tracePt t="57801" x="6973888" y="2230438"/>
          <p14:tracePt t="57809" x="6977063" y="2230438"/>
          <p14:tracePt t="57883" x="6981825" y="2230438"/>
          <p14:tracePt t="57897" x="6985000" y="2230438"/>
          <p14:tracePt t="57905" x="6988175" y="2230438"/>
          <p14:tracePt t="58067" x="6985000" y="2230438"/>
          <p14:tracePt t="58213" x="6981825" y="2230438"/>
          <p14:tracePt t="58221" x="6973888" y="2227263"/>
          <p14:tracePt t="58228" x="6973888" y="2224088"/>
          <p14:tracePt t="58245" x="6977063" y="2224088"/>
          <p14:tracePt t="58253" x="6999288" y="2219325"/>
          <p14:tracePt t="58261" x="7026275" y="2219325"/>
          <p14:tracePt t="58268" x="7056438" y="2219325"/>
          <p14:tracePt t="58277" x="7086600" y="2219325"/>
          <p14:tracePt t="58285" x="7123113" y="2219325"/>
          <p14:tracePt t="58293" x="7161213" y="2219325"/>
          <p14:tracePt t="58301" x="7191375" y="2219325"/>
          <p14:tracePt t="58308" x="7232650" y="2219325"/>
          <p14:tracePt t="58317" x="7269163" y="2219325"/>
          <p14:tracePt t="58325" x="7307263" y="2219325"/>
          <p14:tracePt t="58333" x="7343775" y="2219325"/>
          <p14:tracePt t="58341" x="7381875" y="2219325"/>
          <p14:tracePt t="58348" x="7412038" y="2219325"/>
          <p14:tracePt t="58357" x="7434263" y="2219325"/>
          <p14:tracePt t="58364" x="7459663" y="2219325"/>
          <p14:tracePt t="58373" x="7467600" y="2219325"/>
          <p14:tracePt t="58389" x="7472363" y="2219325"/>
          <p14:tracePt t="58471" x="7475538" y="2219325"/>
          <p14:tracePt t="58477" x="7478713" y="2219325"/>
          <p14:tracePt t="58493" x="7489825" y="2224088"/>
          <p14:tracePt t="58501" x="7497763" y="2224088"/>
          <p14:tracePt t="58511" x="7505700" y="2227263"/>
          <p14:tracePt t="58519" x="7513638" y="2227263"/>
          <p14:tracePt t="58527" x="7519988" y="2227263"/>
          <p14:tracePt t="58535" x="7527925" y="2227263"/>
          <p14:tracePt t="58543" x="7535863" y="2227263"/>
          <p14:tracePt t="58551" x="7542213" y="2227263"/>
          <p14:tracePt t="58559" x="7550150" y="2227263"/>
          <p14:tracePt t="58567" x="7553325" y="2227263"/>
          <p14:tracePt t="58575" x="7558088" y="2227263"/>
          <p14:tracePt t="58583" x="7566025" y="2227263"/>
          <p14:tracePt t="58591" x="7569200" y="2227263"/>
          <p14:tracePt t="58599" x="7572375" y="2230438"/>
          <p14:tracePt t="58607" x="7577138" y="2230438"/>
          <p14:tracePt t="58614" x="7580313" y="2235200"/>
          <p14:tracePt t="58623" x="7583488" y="2238375"/>
          <p14:tracePt t="58630" x="7599363" y="2238375"/>
          <p14:tracePt t="58639" x="7610475" y="2238375"/>
          <p14:tracePt t="58647" x="7621588" y="2238375"/>
          <p14:tracePt t="58655" x="7640638" y="2238375"/>
          <p14:tracePt t="58663" x="7654925" y="2238375"/>
          <p14:tracePt t="58671" x="7666038" y="2238375"/>
          <p14:tracePt t="58679" x="7681913" y="2238375"/>
          <p14:tracePt t="58687" x="7696200" y="2241550"/>
          <p14:tracePt t="58694" x="7723188" y="2241550"/>
          <p14:tracePt t="58703" x="7751763" y="2241550"/>
          <p14:tracePt t="58711" x="7797800" y="2235200"/>
          <p14:tracePt t="58719" x="7831138" y="2230438"/>
          <p14:tracePt t="58727" x="7869238" y="2224088"/>
          <p14:tracePt t="58735" x="7905750" y="2219325"/>
          <p14:tracePt t="58743" x="7950200" y="2212975"/>
          <p14:tracePt t="58751" x="8013700" y="2208213"/>
          <p14:tracePt t="58759" x="8066088" y="2197100"/>
          <p14:tracePt t="58767" x="8118475" y="2189163"/>
          <p14:tracePt t="58774" x="8164513" y="2185988"/>
          <p14:tracePt t="58785" x="8178800" y="2185988"/>
          <p14:tracePt t="58793" x="8178800" y="2182813"/>
          <p14:tracePt t="58817" x="8164513" y="2185988"/>
          <p14:tracePt t="58825" x="8142288" y="2189163"/>
          <p14:tracePt t="58833" x="8096250" y="2193925"/>
          <p14:tracePt t="58840" x="8059738" y="2201863"/>
          <p14:tracePt t="58848" x="8010525" y="2205038"/>
          <p14:tracePt t="58857" x="7996238" y="2212975"/>
          <p14:tracePt t="58865" x="7977188" y="2216150"/>
          <p14:tracePt t="58873" x="7974013" y="2219325"/>
          <p14:tracePt t="58882" x="7969250" y="2219325"/>
          <p14:tracePt t="58977" x="7966075" y="2219325"/>
          <p14:tracePt t="58993" x="7961313" y="2219325"/>
          <p14:tracePt t="59057" x="7969250" y="2219325"/>
          <p14:tracePt t="59064" x="7974013" y="2219325"/>
          <p14:tracePt t="59075" x="7988300" y="2219325"/>
          <p14:tracePt t="59081" x="7996238" y="2219325"/>
          <p14:tracePt t="59091" x="7999413" y="2219325"/>
          <p14:tracePt t="59099" x="8007350" y="2219325"/>
          <p14:tracePt t="59107" x="8010525" y="2219325"/>
          <p14:tracePt t="59114" x="8013700" y="2219325"/>
          <p14:tracePt t="59123" x="8018463" y="2219325"/>
          <p14:tracePt t="59139" x="8021638" y="2219325"/>
          <p14:tracePt t="59155" x="8026400" y="2219325"/>
          <p14:tracePt t="59163" x="8029575" y="2219325"/>
          <p14:tracePt t="59171" x="8032750" y="2219325"/>
          <p14:tracePt t="59179" x="8040688" y="2219325"/>
          <p14:tracePt t="59187" x="8048625" y="2219325"/>
          <p14:tracePt t="59195" x="8054975" y="2219325"/>
          <p14:tracePt t="59203" x="8059738" y="2219325"/>
          <p14:tracePt t="59211" x="8062913" y="2219325"/>
          <p14:tracePt t="59219" x="8066088" y="2219325"/>
          <p14:tracePt t="59235" x="8070850" y="2219325"/>
          <p14:tracePt t="59243" x="8074025" y="2219325"/>
          <p14:tracePt t="59258" x="8078788" y="2219325"/>
          <p14:tracePt t="59283" x="8081963" y="2219325"/>
          <p14:tracePt t="59299" x="8085138" y="2219325"/>
          <p14:tracePt t="59307" x="8093075" y="2219325"/>
          <p14:tracePt t="59314" x="8101013" y="2219325"/>
          <p14:tracePt t="59323" x="8107363" y="2219325"/>
          <p14:tracePt t="59331" x="8118475" y="2219325"/>
          <p14:tracePt t="59339" x="8131175" y="2216150"/>
          <p14:tracePt t="59348" x="8148638" y="2208213"/>
          <p14:tracePt t="59355" x="8159750" y="2208213"/>
          <p14:tracePt t="59364" x="8172450" y="2205038"/>
          <p14:tracePt t="59373" x="8183563" y="2201863"/>
          <p14:tracePt t="59381" x="8197850" y="2201863"/>
          <p14:tracePt t="59389" x="8208963" y="2197100"/>
          <p14:tracePt t="59397" x="8231188" y="2197100"/>
          <p14:tracePt t="59405" x="8242300" y="2193925"/>
          <p14:tracePt t="59413" x="8253413" y="2193925"/>
          <p14:tracePt t="59421" x="8269288" y="2189163"/>
          <p14:tracePt t="59429" x="8277225" y="2189163"/>
          <p14:tracePt t="59437" x="8288338" y="2189163"/>
          <p14:tracePt t="59445" x="8299450" y="2189163"/>
          <p14:tracePt t="59453" x="8316913" y="2189163"/>
          <p14:tracePt t="59461" x="8329613" y="2189163"/>
          <p14:tracePt t="59469" x="8343900" y="2185988"/>
          <p14:tracePt t="59477" x="8362950" y="2185988"/>
          <p14:tracePt t="59485" x="8377238" y="2182813"/>
          <p14:tracePt t="59493" x="8410575" y="2182813"/>
          <p14:tracePt t="59501" x="8434388" y="2174875"/>
          <p14:tracePt t="59509" x="8470900" y="2174875"/>
          <p14:tracePt t="59517" x="8493125" y="2174875"/>
          <p14:tracePt t="59525" x="8509000" y="2174875"/>
          <p14:tracePt t="59533" x="8515350" y="2174875"/>
          <p14:tracePt t="59743" x="8523288" y="2174875"/>
          <p14:tracePt t="59751" x="8561388" y="2171700"/>
          <p14:tracePt t="59759" x="8591550" y="2171700"/>
          <p14:tracePt t="59767" x="8628063" y="2171700"/>
          <p14:tracePt t="59775" x="8672513" y="2171700"/>
          <p14:tracePt t="59783" x="8702675" y="2178050"/>
          <p14:tracePt t="59791" x="8737600" y="2182813"/>
          <p14:tracePt t="59799" x="8766175" y="2182813"/>
          <p14:tracePt t="59806" x="8812213" y="2189163"/>
          <p14:tracePt t="59815" x="8856663" y="2189163"/>
          <p14:tracePt t="59823" x="8909050" y="2189163"/>
          <p14:tracePt t="59831" x="8961438" y="2189163"/>
          <p14:tracePt t="59839" x="9021763" y="2189163"/>
          <p14:tracePt t="59847" x="9082088" y="2185988"/>
          <p14:tracePt t="59855" x="9140825" y="2185988"/>
          <p14:tracePt t="59863" x="9190038" y="2174875"/>
          <p14:tracePt t="59871" x="9226550" y="2171700"/>
          <p14:tracePt t="59879" x="9253538" y="2163763"/>
          <p14:tracePt t="59887" x="9275763" y="2160588"/>
          <p14:tracePt t="59894" x="9297988" y="2160588"/>
          <p14:tracePt t="59905" x="9324975" y="2155825"/>
          <p14:tracePt t="59911" x="9339263" y="2155825"/>
          <p14:tracePt t="59919" x="9361488" y="2155825"/>
          <p14:tracePt t="59929" x="9380538" y="2155825"/>
          <p14:tracePt t="59937" x="9396413" y="2155825"/>
          <p14:tracePt t="59945" x="9407525" y="2155825"/>
          <p14:tracePt t="59953" x="9413875" y="2155825"/>
          <p14:tracePt t="59961" x="9421813" y="2155825"/>
          <p14:tracePt t="59969" x="9429750" y="2155825"/>
          <p14:tracePt t="59977" x="9440863" y="2155825"/>
          <p14:tracePt t="59985" x="9459913" y="2155825"/>
          <p14:tracePt t="59993" x="9482138" y="2155825"/>
          <p14:tracePt t="60001" x="9504363" y="2155825"/>
          <p14:tracePt t="60009" x="9537700" y="2155825"/>
          <p14:tracePt t="60017" x="9559925" y="2155825"/>
          <p14:tracePt t="60025" x="9575800" y="2149475"/>
          <p14:tracePt t="60033" x="9590088" y="2149475"/>
          <p14:tracePt t="60041" x="9594850" y="2149475"/>
          <p14:tracePt t="60137" x="9590088" y="2149475"/>
          <p14:tracePt t="60153" x="9586913" y="2149475"/>
          <p14:tracePt t="60331" x="9590088" y="2149475"/>
          <p14:tracePt t="60339" x="9594850" y="2149475"/>
          <p14:tracePt t="60347" x="9598025" y="2149475"/>
          <p14:tracePt t="60355" x="9612313" y="2152650"/>
          <p14:tracePt t="60363" x="9623425" y="2152650"/>
          <p14:tracePt t="60371" x="9631363" y="2152650"/>
          <p14:tracePt t="60379" x="9639300" y="2152650"/>
          <p14:tracePt t="60386" x="9642475" y="2155825"/>
          <p14:tracePt t="60403" x="9647238" y="2155825"/>
          <p14:tracePt t="60427" x="9647238" y="2160588"/>
          <p14:tracePt t="60451" x="9647238" y="2163763"/>
          <p14:tracePt t="60483" x="9642475" y="2163763"/>
          <p14:tracePt t="60499" x="9639300" y="2163763"/>
          <p14:tracePt t="60509" x="9631363" y="2163763"/>
          <p14:tracePt t="60517" x="9623425" y="2163763"/>
          <p14:tracePt t="60525" x="9612313" y="2163763"/>
          <p14:tracePt t="60533" x="9609138" y="2163763"/>
          <p14:tracePt t="60541" x="9605963" y="2163763"/>
          <p14:tracePt t="60549" x="9601200" y="2163763"/>
          <p14:tracePt t="60557" x="9598025" y="2163763"/>
          <p14:tracePt t="60565" x="9594850" y="2163763"/>
          <p14:tracePt t="61611" x="9594850" y="2166938"/>
          <p14:tracePt t="62361" x="9609138" y="2166938"/>
          <p14:tracePt t="62369" x="9617075" y="2166938"/>
          <p14:tracePt t="62377" x="9628188" y="2166938"/>
          <p14:tracePt t="62385" x="9634538" y="2166938"/>
          <p14:tracePt t="62393" x="9639300" y="2166938"/>
          <p14:tracePt t="62409" x="9642475" y="2166938"/>
          <p14:tracePt t="62417" x="9647238" y="2166938"/>
          <p14:tracePt t="62425" x="9650413" y="2166938"/>
          <p14:tracePt t="62441" x="9653588" y="2166938"/>
          <p14:tracePt t="62465" x="9658350" y="2166938"/>
          <p14:tracePt t="62861" x="9653588" y="2171700"/>
          <p14:tracePt t="62877" x="9650413" y="2171700"/>
          <p14:tracePt t="63021" x="9658350" y="2171700"/>
          <p14:tracePt t="63029" x="9664700" y="2171700"/>
          <p14:tracePt t="63037" x="9680575" y="2166938"/>
          <p14:tracePt t="63045" x="9705975" y="2166938"/>
          <p14:tracePt t="63053" x="9728200" y="2163763"/>
          <p14:tracePt t="63061" x="9747250" y="2163763"/>
          <p14:tracePt t="63069" x="9758363" y="2160588"/>
          <p14:tracePt t="63077" x="9769475" y="2160588"/>
          <p14:tracePt t="63087" x="9788525" y="2160588"/>
          <p14:tracePt t="63119" x="9785350" y="2160588"/>
          <p14:tracePt t="63127" x="9780588" y="2163763"/>
          <p14:tracePt t="63135" x="9777413" y="2163763"/>
          <p14:tracePt t="63247" x="9774238" y="2163763"/>
          <p14:tracePt t="63263" x="9785350" y="2163763"/>
          <p14:tracePt t="63271" x="9832975" y="2166938"/>
          <p14:tracePt t="63279" x="9909175" y="2174875"/>
          <p14:tracePt t="63289" x="9986963" y="2174875"/>
          <p14:tracePt t="63295" x="10072688" y="2166938"/>
          <p14:tracePt t="63303" x="10140950" y="2160588"/>
          <p14:tracePt t="63311" x="10207625" y="2152650"/>
          <p14:tracePt t="63319" x="10267950" y="2152650"/>
          <p14:tracePt t="63327" x="10328275" y="2149475"/>
          <p14:tracePt t="63335" x="10380663" y="2141538"/>
          <p14:tracePt t="63343" x="10425113" y="2136775"/>
          <p14:tracePt t="63351" x="10466388" y="2130425"/>
          <p14:tracePt t="63361" x="10488613" y="2125663"/>
          <p14:tracePt t="63370" x="10499725" y="2125663"/>
          <p14:tracePt t="63377" x="10504488" y="2125663"/>
          <p14:tracePt t="63401" x="10504488" y="2122488"/>
          <p14:tracePt t="63625" x="10504488" y="2125663"/>
          <p14:tracePt t="63633" x="10515600" y="2130425"/>
          <p14:tracePt t="63641" x="10526713" y="2136775"/>
          <p14:tracePt t="63649" x="10537825" y="2144713"/>
          <p14:tracePt t="63659" x="10544175" y="2149475"/>
          <p14:tracePt t="63667" x="10552113" y="2152650"/>
          <p14:tracePt t="63675" x="10560050" y="2155825"/>
          <p14:tracePt t="63683" x="10567988" y="2155825"/>
          <p14:tracePt t="63691" x="10574338" y="2160588"/>
          <p14:tracePt t="63699" x="10590213" y="2160588"/>
          <p14:tracePt t="63707" x="10596563" y="2163763"/>
          <p14:tracePt t="63715" x="10604500" y="2163763"/>
          <p14:tracePt t="63723" x="10609263" y="2163763"/>
          <p14:tracePt t="63731" x="10620375" y="2163763"/>
          <p14:tracePt t="63739" x="10623550" y="2163763"/>
          <p14:tracePt t="63748" x="10626725" y="2163763"/>
          <p14:tracePt t="63755" x="10631488" y="2163763"/>
          <p14:tracePt t="63909" x="10634663" y="2163763"/>
          <p14:tracePt t="63914" x="10642600" y="2163763"/>
          <p14:tracePt t="63923" x="10650538" y="2163763"/>
          <p14:tracePt t="63931" x="10661650" y="2163763"/>
          <p14:tracePt t="63939" x="10672763" y="2160588"/>
          <p14:tracePt t="63949" x="10679113" y="2160588"/>
          <p14:tracePt t="63957" x="10683875" y="2160588"/>
          <p14:tracePt t="63989" x="10679113" y="2160588"/>
          <p14:tracePt t="63997" x="10679113" y="2163763"/>
          <p14:tracePt t="64005" x="10672763" y="2166938"/>
          <p14:tracePt t="64013" x="10664825" y="2166938"/>
          <p14:tracePt t="64021" x="10653713" y="2166938"/>
          <p14:tracePt t="64029" x="10645775" y="2166938"/>
          <p14:tracePt t="64037" x="10642600" y="2166938"/>
          <p14:tracePt t="64101" x="10645775" y="2171700"/>
          <p14:tracePt t="64109" x="10664825" y="2171700"/>
          <p14:tracePt t="64117" x="10687050" y="2171700"/>
          <p14:tracePt t="64125" x="10702925" y="2171700"/>
          <p14:tracePt t="64133" x="10720388" y="2171700"/>
          <p14:tracePt t="64141" x="10728325" y="2171700"/>
          <p14:tracePt t="64149" x="10731500" y="2174875"/>
          <p14:tracePt t="64175" x="10731500" y="2178050"/>
          <p14:tracePt t="64181" x="10728325" y="2178050"/>
          <p14:tracePt t="64189" x="10725150" y="2182813"/>
          <p14:tracePt t="64197" x="10717213" y="2182813"/>
          <p14:tracePt t="64205" x="10709275" y="2185988"/>
          <p14:tracePt t="64213" x="10698163" y="2185988"/>
          <p14:tracePt t="64221" x="10690225" y="2185988"/>
          <p14:tracePt t="64231" x="10683875" y="2185988"/>
          <p14:tracePt t="64239" x="10675938" y="2185988"/>
          <p14:tracePt t="64247" x="10664825" y="2185988"/>
          <p14:tracePt t="64255" x="10650538" y="2185988"/>
          <p14:tracePt t="64263" x="10634663" y="2185988"/>
          <p14:tracePt t="64271" x="10620375" y="2185988"/>
          <p14:tracePt t="64279" x="10609263" y="2178050"/>
          <p14:tracePt t="64287" x="10593388" y="2171700"/>
          <p14:tracePt t="64295" x="10582275" y="2166938"/>
          <p14:tracePt t="64303" x="10571163" y="2160588"/>
          <p14:tracePt t="64311" x="10556875" y="2155825"/>
          <p14:tracePt t="64319" x="10544175" y="2152650"/>
          <p14:tracePt t="64327" x="10526713" y="2141538"/>
          <p14:tracePt t="64335" x="10518775" y="2136775"/>
          <p14:tracePt t="64343" x="10515600" y="2136775"/>
          <p14:tracePt t="64351" x="10510838" y="2133600"/>
          <p14:tracePt t="64391" x="10510838" y="2130425"/>
          <p14:tracePt t="64399" x="10518775" y="2125663"/>
          <p14:tracePt t="64407" x="10529888" y="2125663"/>
          <p14:tracePt t="64415" x="10560050" y="2125663"/>
          <p14:tracePt t="64423" x="10596563" y="2125663"/>
          <p14:tracePt t="64431" x="10642600" y="2125663"/>
          <p14:tracePt t="64439" x="10679113" y="2119313"/>
          <p14:tracePt t="64447" x="10725150" y="2119313"/>
          <p14:tracePt t="64455" x="10761663" y="2119313"/>
          <p14:tracePt t="64463" x="10802938" y="2119313"/>
          <p14:tracePt t="64471" x="10825163" y="2119313"/>
          <p14:tracePt t="64479" x="10836275" y="2119313"/>
          <p14:tracePt t="64487" x="10844213" y="2122488"/>
          <p14:tracePt t="64495" x="10844213" y="2130425"/>
          <p14:tracePt t="64503" x="10844213" y="2133600"/>
          <p14:tracePt t="64513" x="10841038" y="2141538"/>
          <p14:tracePt t="64521" x="10836275" y="2144713"/>
          <p14:tracePt t="64529" x="10825163" y="2152650"/>
          <p14:tracePt t="64537" x="10814050" y="2155825"/>
          <p14:tracePt t="64545" x="10791825" y="2166938"/>
          <p14:tracePt t="64553" x="10772775" y="2171700"/>
          <p14:tracePt t="64561" x="10750550" y="2171700"/>
          <p14:tracePt t="64569" x="10725150" y="2174875"/>
          <p14:tracePt t="64577" x="10709275" y="2174875"/>
          <p14:tracePt t="64585" x="10690225" y="2174875"/>
          <p14:tracePt t="64593" x="10679113" y="2174875"/>
          <p14:tracePt t="64601" x="10668000" y="2171700"/>
          <p14:tracePt t="64609" x="10661650" y="2166938"/>
          <p14:tracePt t="64617" x="10653713" y="2163763"/>
          <p14:tracePt t="64625" x="10650538" y="2160588"/>
          <p14:tracePt t="64633" x="10650538" y="2155825"/>
          <p14:tracePt t="64649" x="10650538" y="2152650"/>
          <p14:tracePt t="64657" x="10650538" y="2149475"/>
          <p14:tracePt t="64673" x="10653713" y="2149475"/>
          <p14:tracePt t="64681" x="10653713" y="2144713"/>
          <p14:tracePt t="64769" x="10653713" y="2149475"/>
          <p14:tracePt t="64777" x="10645775" y="2149475"/>
          <p14:tracePt t="64787" x="10637838" y="2152650"/>
          <p14:tracePt t="64795" x="10626725" y="2155825"/>
          <p14:tracePt t="64803" x="10612438" y="2155825"/>
          <p14:tracePt t="64812" x="10601325" y="2160588"/>
          <p14:tracePt t="64819" x="10582275" y="2166938"/>
          <p14:tracePt t="64827" x="10567988" y="2166938"/>
          <p14:tracePt t="64835" x="10544175" y="2171700"/>
          <p14:tracePt t="64843" x="10521950" y="2171700"/>
          <p14:tracePt t="64851" x="10496550" y="2174875"/>
          <p14:tracePt t="64859" x="10466388" y="2178050"/>
          <p14:tracePt t="64867" x="10433050" y="2185988"/>
          <p14:tracePt t="64881" x="10394950" y="2189163"/>
          <p14:tracePt t="64883" x="10350500" y="2197100"/>
          <p14:tracePt t="64891" x="10290175" y="2197100"/>
          <p14:tracePt t="64898" x="10237788" y="2201863"/>
          <p14:tracePt t="64907" x="10171113" y="2201863"/>
          <p14:tracePt t="64915" x="10102850" y="2201863"/>
          <p14:tracePt t="64923" x="10036175" y="2201863"/>
          <p14:tracePt t="64931" x="9961563" y="2201863"/>
          <p14:tracePt t="64939" x="9901238" y="2201863"/>
          <p14:tracePt t="64947" x="9840913" y="2201863"/>
          <p14:tracePt t="64955" x="9804400" y="2201863"/>
          <p14:tracePt t="64963" x="9774238" y="2208213"/>
          <p14:tracePt t="64971" x="9744075" y="2208213"/>
          <p14:tracePt t="64979" x="9725025" y="2212975"/>
          <p14:tracePt t="64987" x="9713913" y="2216150"/>
          <p14:tracePt t="64995" x="9699625" y="2216150"/>
          <p14:tracePt t="65003" x="9694863" y="2216150"/>
          <p14:tracePt t="65019" x="9694863" y="2219325"/>
          <p14:tracePt t="65085" x="9691688" y="2219325"/>
          <p14:tracePt t="65093" x="9686925" y="2219325"/>
          <p14:tracePt t="65101" x="9680575" y="2224088"/>
          <p14:tracePt t="65109" x="9672638" y="2227263"/>
          <p14:tracePt t="65117" x="9661525" y="2230438"/>
          <p14:tracePt t="65125" x="9642475" y="2230438"/>
          <p14:tracePt t="65133" x="9631363" y="2238375"/>
          <p14:tracePt t="65141" x="9620250" y="2238375"/>
          <p14:tracePt t="65149" x="9605963" y="2241550"/>
          <p14:tracePt t="65157" x="9598025" y="2241550"/>
          <p14:tracePt t="65165" x="9590088" y="2241550"/>
          <p14:tracePt t="65173" x="9590088" y="2246313"/>
          <p14:tracePt t="65181" x="9582150" y="2246313"/>
          <p14:tracePt t="65189" x="9575800" y="2246313"/>
          <p14:tracePt t="65197" x="9567863" y="2246313"/>
          <p14:tracePt t="65205" x="9564688" y="2246313"/>
          <p14:tracePt t="65213" x="9553575" y="2249488"/>
          <p14:tracePt t="65221" x="9542463" y="2249488"/>
          <p14:tracePt t="65229" x="9523413" y="2254250"/>
          <p14:tracePt t="65237" x="9501188" y="2260600"/>
          <p14:tracePt t="65245" x="9477375" y="2260600"/>
          <p14:tracePt t="65253" x="9459913" y="2265363"/>
          <p14:tracePt t="65261" x="9437688" y="2265363"/>
          <p14:tracePt t="65269" x="9413875" y="2265363"/>
          <p14:tracePt t="65277" x="9396413" y="2265363"/>
          <p14:tracePt t="65285" x="9372600" y="2265363"/>
          <p14:tracePt t="65293" x="9350375" y="2265363"/>
          <p14:tracePt t="65301" x="9324975" y="2257425"/>
          <p14:tracePt t="65309" x="9309100" y="2257425"/>
          <p14:tracePt t="65317" x="9291638" y="2254250"/>
          <p14:tracePt t="65325" x="9278938" y="2249488"/>
          <p14:tracePt t="65333" x="9267825" y="2246313"/>
          <p14:tracePt t="65341" x="9253538" y="2241550"/>
          <p14:tracePt t="65349" x="9242425" y="2238375"/>
          <p14:tracePt t="65357" x="9234488" y="2235200"/>
          <p14:tracePt t="65364" x="9231313" y="2235200"/>
          <p14:tracePt t="65407" x="9234488" y="2235200"/>
          <p14:tracePt t="65415" x="9256713" y="2235200"/>
          <p14:tracePt t="65423" x="9286875" y="2235200"/>
          <p14:tracePt t="65431" x="9339263" y="2227263"/>
          <p14:tracePt t="65439" x="9399588" y="2227263"/>
          <p14:tracePt t="65448" x="9466263" y="2227263"/>
          <p14:tracePt t="65455" x="9548813" y="2227263"/>
          <p14:tracePt t="65463" x="9617075" y="2224088"/>
          <p14:tracePt t="65471" x="9699625" y="2208213"/>
          <p14:tracePt t="65479" x="9780588" y="2201863"/>
          <p14:tracePt t="65487" x="9856788" y="2189163"/>
          <p14:tracePt t="65495" x="9937750" y="2182813"/>
          <p14:tracePt t="65503" x="10013950" y="2178050"/>
          <p14:tracePt t="65511" x="10110788" y="2163763"/>
          <p14:tracePt t="65519" x="10196513" y="2149475"/>
          <p14:tracePt t="65527" x="10282238" y="2136775"/>
          <p14:tracePt t="65535" x="10364788" y="2130425"/>
          <p14:tracePt t="65543" x="10433050" y="2125663"/>
          <p14:tracePt t="65551" x="10477500" y="2125663"/>
          <p14:tracePt t="65559" x="10507663" y="2125663"/>
          <p14:tracePt t="65567" x="10518775" y="2125663"/>
          <p14:tracePt t="65583" x="10518775" y="2130425"/>
          <p14:tracePt t="65599" x="10515600" y="2133600"/>
          <p14:tracePt t="65608" x="10510838" y="2133600"/>
          <p14:tracePt t="65615" x="10496550" y="2136775"/>
          <p14:tracePt t="65623" x="10485438" y="2136775"/>
          <p14:tracePt t="65631" x="10463213" y="2136775"/>
          <p14:tracePt t="65639" x="10439400" y="2144713"/>
          <p14:tracePt t="65649" x="10406063" y="2144713"/>
          <p14:tracePt t="65657" x="10369550" y="2149475"/>
          <p14:tracePt t="65665" x="10323513" y="2149475"/>
          <p14:tracePt t="65673" x="10264775" y="2155825"/>
          <p14:tracePt t="65681" x="10204450" y="2160588"/>
          <p14:tracePt t="65689" x="10118725" y="2174875"/>
          <p14:tracePt t="65697" x="10036175" y="2182813"/>
          <p14:tracePt t="65705" x="9945688" y="2185988"/>
          <p14:tracePt t="65713" x="9832975" y="2193925"/>
          <p14:tracePt t="65721" x="9721850" y="2201863"/>
          <p14:tracePt t="65729" x="9628188" y="2201863"/>
          <p14:tracePt t="65737" x="9545638" y="2201863"/>
          <p14:tracePt t="65745" x="9482138" y="2201863"/>
          <p14:tracePt t="65753" x="9421813" y="2201863"/>
          <p14:tracePt t="65761" x="9385300" y="2201863"/>
          <p14:tracePt t="65769" x="9358313" y="2201863"/>
          <p14:tracePt t="65777" x="9336088" y="2201863"/>
          <p14:tracePt t="65785" x="9328150" y="2201863"/>
          <p14:tracePt t="65793" x="9320213" y="2201863"/>
          <p14:tracePt t="65801" x="9313863" y="2201863"/>
          <p14:tracePt t="65809" x="9305925" y="2201863"/>
          <p14:tracePt t="65817" x="9302750" y="2201863"/>
          <p14:tracePt t="65825" x="9294813" y="2201863"/>
          <p14:tracePt t="65833" x="9294813" y="2205038"/>
          <p14:tracePt t="65849" x="9291638" y="2205038"/>
          <p14:tracePt t="66019" x="9286875" y="2205038"/>
          <p14:tracePt t="66027" x="9283700" y="2205038"/>
          <p14:tracePt t="66043" x="9278938" y="2201863"/>
          <p14:tracePt t="66051" x="9275763" y="2197100"/>
          <p14:tracePt t="66059" x="9272588" y="2197100"/>
          <p14:tracePt t="66067" x="9272588" y="2193925"/>
          <p14:tracePt t="66091" x="9272588" y="2189163"/>
          <p14:tracePt t="66099" x="9272588" y="2185988"/>
          <p14:tracePt t="66107" x="9272588" y="2182813"/>
          <p14:tracePt t="66115" x="9272588" y="2178050"/>
          <p14:tracePt t="66131" x="9272588" y="2174875"/>
          <p14:tracePt t="66147" x="9272588" y="2171700"/>
          <p14:tracePt t="66179" x="9272588" y="2166938"/>
          <p14:tracePt t="66187" x="9272588" y="2163763"/>
          <p14:tracePt t="66197" x="9272588" y="2160588"/>
          <p14:tracePt t="66203" x="9272588" y="2155825"/>
          <p14:tracePt t="66211" x="9272588" y="2152650"/>
          <p14:tracePt t="66219" x="9272588" y="2144713"/>
          <p14:tracePt t="66235" x="9278938" y="2125663"/>
          <p14:tracePt t="66245" x="9286875" y="2122488"/>
          <p14:tracePt t="66517" x="9264650" y="2111375"/>
          <p14:tracePt t="66527" x="9197975" y="2114550"/>
          <p14:tracePt t="66535" x="9110663" y="2141538"/>
          <p14:tracePt t="66543" x="8947150" y="2166938"/>
          <p14:tracePt t="66551" x="8724900" y="2208213"/>
          <p14:tracePt t="66559" x="8475663" y="2241550"/>
          <p14:tracePt t="66567" x="8208963" y="2260600"/>
          <p14:tracePt t="66575" x="7947025" y="2282825"/>
          <p14:tracePt t="66584" x="7688263" y="2282825"/>
          <p14:tracePt t="66591" x="7400925" y="2282825"/>
          <p14:tracePt t="66599" x="7127875" y="2282825"/>
          <p14:tracePt t="66607" x="6853238" y="2282825"/>
          <p14:tracePt t="66615" x="6580188" y="2282825"/>
          <p14:tracePt t="66623" x="6323013" y="2282825"/>
          <p14:tracePt t="66631" x="6075363" y="2282825"/>
          <p14:tracePt t="66639" x="5846763" y="2282825"/>
          <p14:tracePt t="66648" x="5678488" y="2290763"/>
          <p14:tracePt t="66655" x="5554663" y="2290763"/>
          <p14:tracePt t="66663" x="5480050" y="2290763"/>
          <p14:tracePt t="66671" x="5427663" y="2298700"/>
          <p14:tracePt t="66679" x="5394325" y="2301875"/>
          <p14:tracePt t="66687" x="5378450" y="2312988"/>
          <p14:tracePt t="66695" x="5364163" y="2317750"/>
          <p14:tracePt t="66703" x="5353050" y="2320925"/>
          <p14:tracePt t="66711" x="5341938" y="2324100"/>
          <p14:tracePt t="66719" x="5334000" y="2324100"/>
          <p14:tracePt t="66727" x="5326063" y="2324100"/>
          <p14:tracePt t="66735" x="5319713" y="2324100"/>
          <p14:tracePt t="66743" x="5314950" y="2324100"/>
          <p14:tracePt t="66751" x="5311775" y="2328863"/>
          <p14:tracePt t="66783" x="5311775" y="2324100"/>
          <p14:tracePt t="66791" x="5311775" y="2312988"/>
          <p14:tracePt t="66799" x="5326063" y="2290763"/>
          <p14:tracePt t="66809" x="5345113" y="2276475"/>
          <p14:tracePt t="66817" x="5372100" y="2254250"/>
          <p14:tracePt t="66833" x="5383213" y="2246313"/>
          <p14:tracePt t="66841" x="5383213" y="2241550"/>
          <p14:tracePt t="66961" x="5372100" y="2241550"/>
          <p14:tracePt t="66969" x="5338763" y="2254250"/>
          <p14:tracePt t="66977" x="5278438" y="2271713"/>
          <p14:tracePt t="66985" x="5195888" y="2306638"/>
          <p14:tracePt t="66993" x="5060950" y="2339975"/>
          <p14:tracePt t="67001" x="4884738" y="2365375"/>
          <p14:tracePt t="67009" x="4645025" y="2406650"/>
          <p14:tracePt t="67017" x="4398963" y="2428875"/>
          <p14:tracePt t="67025" x="4132263" y="2459038"/>
          <p14:tracePt t="67033" x="3875088" y="2459038"/>
          <p14:tracePt t="67041" x="3630613" y="2459038"/>
          <p14:tracePt t="67049" x="3413125" y="2455863"/>
          <p14:tracePt t="67057" x="3260725" y="2455863"/>
          <p14:tracePt t="67065" x="3163888" y="2447925"/>
          <p14:tracePt t="67073" x="3087688" y="2439988"/>
          <p14:tracePt t="67081" x="3035300" y="2436813"/>
          <p14:tracePt t="67091" x="2998788" y="2428875"/>
          <p14:tracePt t="67097" x="2976563" y="2428875"/>
          <p14:tracePt t="67108" x="2949575" y="2425700"/>
          <p14:tracePt t="67115" x="2935288" y="2425700"/>
          <p14:tracePt t="67123" x="2919413" y="2425700"/>
          <p14:tracePt t="67131" x="2908300" y="2425700"/>
          <p14:tracePt t="67139" x="2894013" y="2425700"/>
          <p14:tracePt t="67147" x="2886075" y="2425700"/>
          <p14:tracePt t="67155" x="2878138" y="2425700"/>
          <p14:tracePt t="67163" x="2874963" y="2425700"/>
          <p14:tracePt t="67171" x="2871788" y="2425700"/>
          <p14:tracePt t="67179" x="2867025" y="2425700"/>
          <p14:tracePt t="67187" x="2863850" y="2425700"/>
          <p14:tracePt t="67293" x="2860675" y="2425700"/>
          <p14:tracePt t="67307" x="2855913" y="2428875"/>
          <p14:tracePt t="67315" x="2852738" y="2433638"/>
          <p14:tracePt t="67323" x="2847975" y="2439988"/>
          <p14:tracePt t="67331" x="2844800" y="2447925"/>
          <p14:tracePt t="67339" x="2844800" y="2459038"/>
          <p14:tracePt t="67347" x="2844800" y="2466975"/>
          <p14:tracePt t="67355" x="2844800" y="2474913"/>
          <p14:tracePt t="67363" x="2844800" y="2481263"/>
          <p14:tracePt t="67373" x="2847975" y="2489200"/>
          <p14:tracePt t="67381" x="2852738" y="2492375"/>
          <p14:tracePt t="67389" x="2855913" y="2492375"/>
          <p14:tracePt t="67397" x="2855913" y="2497138"/>
          <p14:tracePt t="67413" x="2860675" y="2497138"/>
          <p14:tracePt t="67421" x="2863850" y="2497138"/>
          <p14:tracePt t="67429" x="2863850" y="2500313"/>
          <p14:tracePt t="67445" x="2867025" y="2500313"/>
          <p14:tracePt t="67453" x="2871788" y="2505075"/>
          <p14:tracePt t="67461" x="2874963" y="2508250"/>
          <p14:tracePt t="67477" x="2878138" y="2508250"/>
          <p14:tracePt t="67493" x="2882900" y="2508250"/>
          <p14:tracePt t="67509" x="2886075" y="2511425"/>
          <p14:tracePt t="67541" x="2886075" y="2516188"/>
          <p14:tracePt t="67549" x="2889250" y="2516188"/>
          <p14:tracePt t="67565" x="2894013" y="2519363"/>
          <p14:tracePt t="67573" x="2897188" y="2519363"/>
          <p14:tracePt t="67581" x="2900363" y="2519363"/>
          <p14:tracePt t="67589" x="2905125" y="2519363"/>
          <p14:tracePt t="67605" x="2913063" y="2519363"/>
          <p14:tracePt t="67613" x="2916238" y="2519363"/>
          <p14:tracePt t="67622" x="2924175" y="2519363"/>
          <p14:tracePt t="67629" x="2930525" y="2519363"/>
          <p14:tracePt t="67639" x="2938463" y="2519363"/>
          <p14:tracePt t="67645" x="2941638" y="2519363"/>
          <p14:tracePt t="67655" x="2946400" y="2519363"/>
          <p14:tracePt t="67671" x="2952750" y="2519363"/>
          <p14:tracePt t="67679" x="2960688" y="2519363"/>
          <p14:tracePt t="67687" x="2968625" y="2519363"/>
          <p14:tracePt t="67695" x="2971800" y="2519363"/>
          <p14:tracePt t="67703" x="2976563" y="2519363"/>
          <p14:tracePt t="67727" x="2979738" y="2519363"/>
          <p14:tracePt t="67831" x="2982913" y="2519363"/>
          <p14:tracePt t="67839" x="2990850" y="2519363"/>
          <p14:tracePt t="67847" x="2998788" y="2519363"/>
          <p14:tracePt t="67855" x="3001963" y="2519363"/>
          <p14:tracePt t="67863" x="3005138" y="2519363"/>
          <p14:tracePt t="68105" x="3009900" y="2519363"/>
          <p14:tracePt t="68113" x="3009900" y="2522538"/>
          <p14:tracePt t="68129" x="3013075" y="2522538"/>
          <p14:tracePt t="68137" x="3013075" y="2527300"/>
          <p14:tracePt t="68145" x="3017838" y="2527300"/>
          <p14:tracePt t="69063" x="3028950" y="2527300"/>
          <p14:tracePt t="69071" x="3046413" y="2522538"/>
          <p14:tracePt t="69079" x="3070225" y="2522538"/>
          <p14:tracePt t="69090" x="3106738" y="2522538"/>
          <p14:tracePt t="69098" x="3144838" y="2522538"/>
          <p14:tracePt t="69103" x="3189288" y="2522538"/>
          <p14:tracePt t="69113" x="3241675" y="2522538"/>
          <p14:tracePt t="69121" x="3286125" y="2522538"/>
          <p14:tracePt t="69129" x="3332163" y="2527300"/>
          <p14:tracePt t="69137" x="3368675" y="2527300"/>
          <p14:tracePt t="69165" x="3454400" y="2533650"/>
          <p14:tracePt t="69169" x="3473450" y="2533650"/>
          <p14:tracePt t="69177" x="3489325" y="2541588"/>
          <p14:tracePt t="69185" x="3503613" y="2544763"/>
          <p14:tracePt t="69193" x="3514725" y="2549525"/>
          <p14:tracePt t="69201" x="3525838" y="2552700"/>
          <p14:tracePt t="69209" x="3541713" y="2557463"/>
          <p14:tracePt t="69217" x="3552825" y="2560638"/>
          <p14:tracePt t="69225" x="3563938" y="2560638"/>
          <p14:tracePt t="69233" x="3582988" y="2560638"/>
          <p14:tracePt t="69241" x="3594100" y="2560638"/>
          <p14:tracePt t="69249" x="3605213" y="2563813"/>
          <p14:tracePt t="69257" x="3616325" y="2563813"/>
          <p14:tracePt t="69265" x="3635375" y="2563813"/>
          <p14:tracePt t="69273" x="3646488" y="2568575"/>
          <p14:tracePt t="69281" x="3652838" y="2568575"/>
          <p14:tracePt t="69289" x="3657600" y="2568575"/>
          <p14:tracePt t="69298" x="3660775" y="2568575"/>
          <p14:tracePt t="69305" x="3663950" y="2568575"/>
          <p14:tracePt t="69451" x="3663950" y="2571750"/>
          <p14:tracePt t="69459" x="3663950" y="2574925"/>
          <p14:tracePt t="69467" x="3663950" y="2582863"/>
          <p14:tracePt t="69475" x="3660775" y="2586038"/>
          <p14:tracePt t="69483" x="3657600" y="2590800"/>
          <p14:tracePt t="69491" x="3649663" y="2593975"/>
          <p14:tracePt t="69507" x="3646488" y="2593975"/>
          <p14:tracePt t="69531" x="3646488" y="2598738"/>
          <p14:tracePt t="69539" x="3641725" y="2598738"/>
          <p14:tracePt t="69555" x="3635375" y="2598738"/>
          <p14:tracePt t="69563" x="3624263" y="2598738"/>
          <p14:tracePt t="69571" x="3608388" y="2598738"/>
          <p14:tracePt t="69579" x="3597275" y="2598738"/>
          <p14:tracePt t="69587" x="3586163" y="2598738"/>
          <p14:tracePt t="69595" x="3578225" y="2598738"/>
          <p14:tracePt t="69603" x="3571875" y="2598738"/>
          <p14:tracePt t="69611" x="3567113" y="2598738"/>
          <p14:tracePt t="69619" x="3563938" y="2598738"/>
          <p14:tracePt t="69651" x="3559175" y="2598738"/>
          <p14:tracePt t="69709" x="3556000" y="2598738"/>
          <p14:tracePt t="69717" x="3548063" y="2593975"/>
          <p14:tracePt t="69725" x="3544888" y="2593975"/>
          <p14:tracePt t="69733" x="3536950" y="2593975"/>
          <p14:tracePt t="69741" x="3533775" y="2593975"/>
          <p14:tracePt t="69749" x="3530600" y="2590800"/>
          <p14:tracePt t="69757" x="3525838" y="2590800"/>
          <p14:tracePt t="69773" x="3525838" y="2586038"/>
          <p14:tracePt t="69782" x="3522663" y="2579688"/>
          <p14:tracePt t="69789" x="3522663" y="2568575"/>
          <p14:tracePt t="69797" x="3522663" y="2560638"/>
          <p14:tracePt t="69805" x="3522663" y="2541588"/>
          <p14:tracePt t="69813" x="3522663" y="2530475"/>
          <p14:tracePt t="69821" x="3522663" y="2519363"/>
          <p14:tracePt t="69829" x="3522663" y="2500313"/>
          <p14:tracePt t="69837" x="3522663" y="2478088"/>
          <p14:tracePt t="69846" x="3522663" y="2463800"/>
          <p14:tracePt t="69853" x="3525838" y="2444750"/>
          <p14:tracePt t="69861" x="3536950" y="2425700"/>
          <p14:tracePt t="69869" x="3556000" y="2411413"/>
          <p14:tracePt t="69898" x="3652838" y="2370138"/>
          <p14:tracePt t="69901" x="3690938" y="2362200"/>
          <p14:tracePt t="69909" x="3740150" y="2359025"/>
          <p14:tracePt t="69918" x="3776663" y="2359025"/>
          <p14:tracePt t="69925" x="3817938" y="2370138"/>
          <p14:tracePt t="69933" x="3848100" y="2387600"/>
          <p14:tracePt t="69943" x="3881438" y="2403475"/>
          <p14:tracePt t="69951" x="3914775" y="2417763"/>
          <p14:tracePt t="69959" x="3949700" y="2436813"/>
          <p14:tracePt t="69967" x="3990975" y="2459038"/>
          <p14:tracePt t="69975" x="4016375" y="2481263"/>
          <p14:tracePt t="69983" x="4032250" y="2500313"/>
          <p14:tracePt t="69991" x="4046538" y="2533650"/>
          <p14:tracePt t="69999" x="4065588" y="2560638"/>
          <p14:tracePt t="70007" x="4068763" y="2579688"/>
          <p14:tracePt t="70015" x="4073525" y="2593975"/>
          <p14:tracePt t="70023" x="4073525" y="2605088"/>
          <p14:tracePt t="70032" x="4073525" y="2620963"/>
          <p14:tracePt t="70039" x="4073525" y="2627313"/>
          <p14:tracePt t="70047" x="4060825" y="2643188"/>
          <p14:tracePt t="70055" x="4054475" y="2657475"/>
          <p14:tracePt t="70063" x="4035425" y="2668588"/>
          <p14:tracePt t="70071" x="4024313" y="2679700"/>
          <p14:tracePt t="70079" x="4005263" y="2687638"/>
          <p14:tracePt t="70087" x="3986213" y="2690813"/>
          <p14:tracePt t="70095" x="3971925" y="2695575"/>
          <p14:tracePt t="70103" x="3944938" y="2703513"/>
          <p14:tracePt t="70111" x="3930650" y="2703513"/>
          <p14:tracePt t="70119" x="3908425" y="2703513"/>
          <p14:tracePt t="70127" x="3886200" y="2703513"/>
          <p14:tracePt t="70135" x="3862388" y="2703513"/>
          <p14:tracePt t="70143" x="3844925" y="2703513"/>
          <p14:tracePt t="70151" x="3817938" y="2695575"/>
          <p14:tracePt t="70159" x="3803650" y="2690813"/>
          <p14:tracePt t="70167" x="3787775" y="2687638"/>
          <p14:tracePt t="70175" x="3773488" y="2687638"/>
          <p14:tracePt t="70183" x="3762375" y="2684463"/>
          <p14:tracePt t="70191" x="3746500" y="2684463"/>
          <p14:tracePt t="70207" x="3740150" y="2684463"/>
          <p14:tracePt t="70215" x="3735388" y="2684463"/>
          <p14:tracePt t="70234" x="3732213" y="2679700"/>
          <p14:tracePt t="70281" x="3729038" y="2676525"/>
          <p14:tracePt t="70289" x="3729038" y="2673350"/>
          <p14:tracePt t="70305" x="3724275" y="2673350"/>
          <p14:tracePt t="70313" x="3724275" y="2668588"/>
          <p14:tracePt t="70321" x="3721100" y="2668588"/>
          <p14:tracePt t="70329" x="3716338" y="2668588"/>
          <p14:tracePt t="70337" x="3713163" y="2665413"/>
          <p14:tracePt t="70345" x="3709988" y="2665413"/>
          <p14:tracePt t="70539" x="3705225" y="2665413"/>
          <p14:tracePt t="70707" x="3702050" y="2665413"/>
          <p14:tracePt t="72527" x="3721100" y="2662238"/>
          <p14:tracePt t="72537" x="3746500" y="2654300"/>
          <p14:tracePt t="72543" x="3784600" y="2646363"/>
          <p14:tracePt t="72553" x="3822700" y="2646363"/>
          <p14:tracePt t="72561" x="3856038" y="2643188"/>
          <p14:tracePt t="72569" x="3886200" y="2635250"/>
          <p14:tracePt t="72577" x="3914775" y="2632075"/>
          <p14:tracePt t="72585" x="3941763" y="2632075"/>
          <p14:tracePt t="72593" x="3963988" y="2627313"/>
          <p14:tracePt t="72602" x="3983038" y="2627313"/>
          <p14:tracePt t="72609" x="3997325" y="2627313"/>
          <p14:tracePt t="72617" x="4005263" y="2627313"/>
          <p14:tracePt t="72625" x="4016375" y="2627313"/>
          <p14:tracePt t="72633" x="4027488" y="2627313"/>
          <p14:tracePt t="72641" x="4043363" y="2627313"/>
          <p14:tracePt t="72649" x="4049713" y="2627313"/>
          <p14:tracePt t="72657" x="4065588" y="2627313"/>
          <p14:tracePt t="72665" x="4076700" y="2627313"/>
          <p14:tracePt t="72673" x="4087813" y="2627313"/>
          <p14:tracePt t="72681" x="4098925" y="2624138"/>
          <p14:tracePt t="72689" x="4110038" y="2624138"/>
          <p14:tracePt t="72698" x="4121150" y="2624138"/>
          <p14:tracePt t="72705" x="4140200" y="2620963"/>
          <p14:tracePt t="72713" x="4143375" y="2620963"/>
          <p14:tracePt t="72721" x="4148138" y="2620963"/>
          <p14:tracePt t="72753" x="4151313" y="2616200"/>
          <p14:tracePt t="72769" x="4154488" y="2616200"/>
          <p14:tracePt t="72777" x="4159250" y="2616200"/>
          <p14:tracePt t="72785" x="4170363" y="2616200"/>
          <p14:tracePt t="72793" x="4178300" y="2616200"/>
          <p14:tracePt t="72802" x="4189413" y="2616200"/>
          <p14:tracePt t="72811" x="4200525" y="2613025"/>
          <p14:tracePt t="72819" x="4211638" y="2613025"/>
          <p14:tracePt t="72827" x="4217988" y="2613025"/>
          <p14:tracePt t="72835" x="4222750" y="2613025"/>
          <p14:tracePt t="72843" x="4225925" y="2613025"/>
          <p14:tracePt t="72859" x="4230688" y="2613025"/>
          <p14:tracePt t="72908" x="4233863" y="2613025"/>
          <p14:tracePt t="72923" x="4237038" y="2613025"/>
          <p14:tracePt t="72939" x="4244975" y="2613025"/>
          <p14:tracePt t="72947" x="4256088" y="2613025"/>
          <p14:tracePt t="72955" x="4275138" y="2613025"/>
          <p14:tracePt t="72963" x="4286250" y="2613025"/>
          <p14:tracePt t="72971" x="4294188" y="2609850"/>
          <p14:tracePt t="72979" x="4300538" y="2609850"/>
          <p14:tracePt t="72987" x="4305300" y="2609850"/>
          <p14:tracePt t="73003" x="4308475" y="2609850"/>
          <p14:tracePt t="73193" x="4308475" y="2605088"/>
          <p14:tracePt t="73201" x="4311650" y="2605088"/>
          <p14:tracePt t="73217" x="4311650" y="2601913"/>
          <p14:tracePt t="73225" x="4316413" y="2601913"/>
          <p14:tracePt t="73233" x="4322763" y="2598738"/>
          <p14:tracePt t="73241" x="4327525" y="2593975"/>
          <p14:tracePt t="73249" x="4341813" y="2590800"/>
          <p14:tracePt t="73257" x="4352925" y="2586038"/>
          <p14:tracePt t="73265" x="4368800" y="2582863"/>
          <p14:tracePt t="73275" x="4383088" y="2571750"/>
          <p14:tracePt t="73281" x="4402138" y="2568575"/>
          <p14:tracePt t="73289" x="4421188" y="2563813"/>
          <p14:tracePt t="73298" x="4432300" y="2560638"/>
          <p14:tracePt t="73305" x="4443413" y="2557463"/>
          <p14:tracePt t="73313" x="4451350" y="2552700"/>
          <p14:tracePt t="73321" x="4457700" y="2552700"/>
          <p14:tracePt t="73329" x="4462463" y="2552700"/>
          <p14:tracePt t="73337" x="4465638" y="2549525"/>
          <p14:tracePt t="73379" x="4468813" y="2549525"/>
          <p14:tracePt t="73386" x="4473575" y="2549525"/>
          <p14:tracePt t="73395" x="4476750" y="2549525"/>
          <p14:tracePt t="73411" x="4484688" y="2544763"/>
          <p14:tracePt t="73419" x="4487863" y="2544763"/>
          <p14:tracePt t="73427" x="4495800" y="2541588"/>
          <p14:tracePt t="73435" x="4503738" y="2541588"/>
          <p14:tracePt t="73443" x="4510088" y="2538413"/>
          <p14:tracePt t="73451" x="4514850" y="2538413"/>
          <p14:tracePt t="73459" x="4518025" y="2538413"/>
          <p14:tracePt t="73468" x="4521200" y="2538413"/>
          <p14:tracePt t="73491" x="4525963" y="2538413"/>
          <p14:tracePt t="73701" x="4525963" y="2541588"/>
          <p14:tracePt t="73725" x="4525963" y="2544763"/>
          <p14:tracePt t="73749" x="4525963" y="2549525"/>
          <p14:tracePt t="73757" x="4521200" y="2549525"/>
          <p14:tracePt t="73765" x="4518025" y="2549525"/>
          <p14:tracePt t="73773" x="4518025" y="2552700"/>
          <p14:tracePt t="73781" x="4514850" y="2552700"/>
          <p14:tracePt t="73798" x="4514850" y="2557463"/>
          <p14:tracePt t="73813" x="4514850" y="2560638"/>
          <p14:tracePt t="73829" x="4510088" y="2560638"/>
          <p14:tracePt t="74135" x="4510088" y="2563813"/>
          <p14:tracePt t="74281" x="4514850" y="2563813"/>
          <p14:tracePt t="74313" x="4518025" y="2568575"/>
          <p14:tracePt t="74337" x="4521200" y="2568575"/>
          <p14:tracePt t="74345" x="4521200" y="2571750"/>
          <p14:tracePt t="74505" x="4525963" y="2571750"/>
          <p14:tracePt t="74521" x="4529138" y="2571750"/>
          <p14:tracePt t="74547" x="4533900" y="2571750"/>
          <p14:tracePt t="74571" x="4537075" y="2571750"/>
          <p14:tracePt t="74595" x="4540250" y="2571750"/>
          <p14:tracePt t="74611" x="4545013" y="2571750"/>
          <p14:tracePt t="74651" x="4548188" y="2571750"/>
          <p14:tracePt t="74659" x="4551363" y="2571750"/>
          <p14:tracePt t="74668" x="4559300" y="2571750"/>
          <p14:tracePt t="74675" x="4570413" y="2571750"/>
          <p14:tracePt t="74683" x="4581525" y="2571750"/>
          <p14:tracePt t="74691" x="4600575" y="2571750"/>
          <p14:tracePt t="74699" x="4622800" y="2571750"/>
          <p14:tracePt t="74707" x="4645025" y="2563813"/>
          <p14:tracePt t="74715" x="4675188" y="2563813"/>
          <p14:tracePt t="74723" x="4708525" y="2563813"/>
          <p14:tracePt t="74732" x="4746625" y="2552700"/>
          <p14:tracePt t="74739" x="4784725" y="2552700"/>
          <p14:tracePt t="74748" x="4832350" y="2541588"/>
          <p14:tracePt t="74755" x="4884738" y="2538413"/>
          <p14:tracePt t="74763" x="4929188" y="2527300"/>
          <p14:tracePt t="74771" x="4978400" y="2511425"/>
          <p14:tracePt t="74779" x="5016500" y="2511425"/>
          <p14:tracePt t="74787" x="5038725" y="2511425"/>
          <p14:tracePt t="74795" x="5049838" y="2511425"/>
          <p14:tracePt t="74803" x="5053013" y="2511425"/>
          <p14:tracePt t="74811" x="5057775" y="2511425"/>
          <p14:tracePt t="74829" x="5053013" y="2511425"/>
          <p14:tracePt t="74835" x="5049838" y="2516188"/>
          <p14:tracePt t="74845" x="5041900" y="2516188"/>
          <p14:tracePt t="74853" x="5030788" y="2516188"/>
          <p14:tracePt t="74861" x="5019675" y="2516188"/>
          <p14:tracePt t="74869" x="5016500" y="2516188"/>
          <p14:tracePt t="75061" x="5011738" y="2519363"/>
          <p14:tracePt t="75069" x="5011738" y="2522538"/>
          <p14:tracePt t="75077" x="5011738" y="2527300"/>
          <p14:tracePt t="75085" x="5011738" y="2533650"/>
          <p14:tracePt t="75094" x="5011738" y="2538413"/>
          <p14:tracePt t="75102" x="5011738" y="2541588"/>
          <p14:tracePt t="75109" x="5011738" y="2549525"/>
          <p14:tracePt t="75119" x="5011738" y="2557463"/>
          <p14:tracePt t="75127" x="5019675" y="2563813"/>
          <p14:tracePt t="75136" x="5022850" y="2571750"/>
          <p14:tracePt t="75151" x="5022850" y="2574925"/>
          <p14:tracePt t="75175" x="5022850" y="2579688"/>
          <p14:tracePt t="75191" x="5016500" y="2582863"/>
          <p14:tracePt t="75199" x="5005388" y="2586038"/>
          <p14:tracePt t="75207" x="4989513" y="2590800"/>
          <p14:tracePt t="75215" x="4975225" y="2593975"/>
          <p14:tracePt t="75223" x="4956175" y="2605088"/>
          <p14:tracePt t="75231" x="4941888" y="2609850"/>
          <p14:tracePt t="75239" x="4933950" y="2613025"/>
          <p14:tracePt t="75248" x="4933950" y="2616200"/>
          <p14:tracePt t="75255" x="4929188" y="2616200"/>
          <p14:tracePt t="75279" x="4929188" y="2620963"/>
          <p14:tracePt t="75287" x="4933950" y="2620963"/>
          <p14:tracePt t="75298" x="4964113" y="2620963"/>
          <p14:tracePt t="75303" x="5016500" y="2616200"/>
          <p14:tracePt t="75311" x="5091113" y="2609850"/>
          <p14:tracePt t="75319" x="5173663" y="2609850"/>
          <p14:tracePt t="75327" x="5232400" y="2605088"/>
          <p14:tracePt t="75335" x="5284788" y="2598738"/>
          <p14:tracePt t="75343" x="5330825" y="2593975"/>
          <p14:tracePt t="75351" x="5386388" y="2586038"/>
          <p14:tracePt t="75359" x="5430838" y="2574925"/>
          <p14:tracePt t="75367" x="5476875" y="2568575"/>
          <p14:tracePt t="75375" x="5524500" y="2552700"/>
          <p14:tracePt t="75383" x="5554663" y="2544763"/>
          <p14:tracePt t="75391" x="5595938" y="2541588"/>
          <p14:tracePt t="75399" x="5611813" y="2538413"/>
          <p14:tracePt t="75409" x="5622925" y="2538413"/>
          <p14:tracePt t="75417" x="5629275" y="2538413"/>
          <p14:tracePt t="75425" x="5637213" y="2538413"/>
          <p14:tracePt t="75433" x="5641975" y="2538413"/>
          <p14:tracePt t="75457" x="5645150" y="2538413"/>
          <p14:tracePt t="75465" x="5648325" y="2533650"/>
          <p14:tracePt t="75473" x="5656263" y="2533650"/>
          <p14:tracePt t="75481" x="5667375" y="2533650"/>
          <p14:tracePt t="75489" x="5681663" y="2530475"/>
          <p14:tracePt t="75498" x="5708650" y="2522538"/>
          <p14:tracePt t="75505" x="5738813" y="2522538"/>
          <p14:tracePt t="75513" x="5772150" y="2519363"/>
          <p14:tracePt t="75521" x="5802313" y="2516188"/>
          <p14:tracePt t="75529" x="5832475" y="2508250"/>
          <p14:tracePt t="75537" x="5865813" y="2505075"/>
          <p14:tracePt t="75545" x="5895975" y="2497138"/>
          <p14:tracePt t="75553" x="5929313" y="2492375"/>
          <p14:tracePt t="75561" x="5945188" y="2489200"/>
          <p14:tracePt t="75569" x="5962650" y="2486025"/>
          <p14:tracePt t="75577" x="5970588" y="2486025"/>
          <p14:tracePt t="75585" x="5978525" y="2486025"/>
          <p14:tracePt t="75780" x="5973763" y="2486025"/>
          <p14:tracePt t="75788" x="5970588" y="2486025"/>
          <p14:tracePt t="75796" x="5967413" y="2486025"/>
          <p14:tracePt t="75819" x="5967413" y="2489200"/>
          <p14:tracePt t="75827" x="5962650" y="2497138"/>
          <p14:tracePt t="75835" x="5962650" y="2500313"/>
          <p14:tracePt t="75843" x="5959475" y="2505075"/>
          <p14:tracePt t="75851" x="5951538" y="2511425"/>
          <p14:tracePt t="75859" x="5932488" y="2519363"/>
          <p14:tracePt t="75868" x="5915025" y="2530475"/>
          <p14:tracePt t="75875" x="5888038" y="2538413"/>
          <p14:tracePt t="75884" x="5868988" y="2544763"/>
          <p14:tracePt t="75898" x="5857875" y="2549525"/>
          <p14:tracePt t="75900" x="5851525" y="2552700"/>
          <p14:tracePt t="75907" x="5843588" y="2557463"/>
          <p14:tracePt t="75915" x="5835650" y="2560638"/>
          <p14:tracePt t="75923" x="5827713" y="2563813"/>
          <p14:tracePt t="75931" x="5821363" y="2568575"/>
          <p14:tracePt t="75939" x="5816600" y="2571750"/>
          <p14:tracePt t="75948" x="5813425" y="2571750"/>
          <p14:tracePt t="75955" x="5813425" y="2574925"/>
          <p14:tracePt t="75963" x="5810250" y="2574925"/>
          <p14:tracePt t="75973" x="5810250" y="2579688"/>
          <p14:tracePt t="76045" x="5813425" y="2579688"/>
          <p14:tracePt t="76053" x="5821363" y="2579688"/>
          <p14:tracePt t="76061" x="5843588" y="2579688"/>
          <p14:tracePt t="76069" x="5873750" y="2579688"/>
          <p14:tracePt t="76077" x="5907088" y="2571750"/>
          <p14:tracePt t="76085" x="5945188" y="2568575"/>
          <p14:tracePt t="76093" x="5981700" y="2560638"/>
          <p14:tracePt t="76102" x="6015038" y="2557463"/>
          <p14:tracePt t="76109" x="6045200" y="2557463"/>
          <p14:tracePt t="76118" x="6067425" y="2552700"/>
          <p14:tracePt t="76125" x="6086475" y="2552700"/>
          <p14:tracePt t="76133" x="6102350" y="2552700"/>
          <p14:tracePt t="76141" x="6116638" y="2552700"/>
          <p14:tracePt t="76149" x="6119813" y="2552700"/>
          <p14:tracePt t="76157" x="6130925" y="2557463"/>
          <p14:tracePt t="76248" x="6130925" y="2560638"/>
          <p14:tracePt t="76279" x="6130925" y="2563813"/>
          <p14:tracePt t="76295" x="6130925" y="2568575"/>
          <p14:tracePt t="76311" x="6130925" y="2571750"/>
          <p14:tracePt t="76368" x="6130925" y="2574925"/>
          <p14:tracePt t="76375" x="6127750" y="2574925"/>
          <p14:tracePt t="76383" x="6116638" y="2574925"/>
          <p14:tracePt t="76391" x="6089650" y="2579688"/>
          <p14:tracePt t="76399" x="6061075" y="2579688"/>
          <p14:tracePt t="76407" x="6037263" y="2582863"/>
          <p14:tracePt t="76415" x="6008688" y="2582863"/>
          <p14:tracePt t="76423" x="5989638" y="2582863"/>
          <p14:tracePt t="76431" x="5973763" y="2582863"/>
          <p14:tracePt t="76439" x="5951538" y="2582863"/>
          <p14:tracePt t="76448" x="5932488" y="2582863"/>
          <p14:tracePt t="76455" x="5921375" y="2582863"/>
          <p14:tracePt t="76463" x="5915025" y="2582863"/>
          <p14:tracePt t="76471" x="5910263" y="2582863"/>
          <p14:tracePt t="76551" x="5918200" y="2582863"/>
          <p14:tracePt t="76561" x="5929313" y="2582863"/>
          <p14:tracePt t="76569" x="5948363" y="2582863"/>
          <p14:tracePt t="76577" x="5970588" y="2579688"/>
          <p14:tracePt t="76585" x="5989638" y="2579688"/>
          <p14:tracePt t="76593" x="5997575" y="2574925"/>
          <p14:tracePt t="76649" x="5992813" y="2574925"/>
          <p14:tracePt t="76657" x="5984875" y="2579688"/>
          <p14:tracePt t="76665" x="5973763" y="2579688"/>
          <p14:tracePt t="76673" x="5967413" y="2579688"/>
          <p14:tracePt t="76681" x="5956300" y="2579688"/>
          <p14:tracePt t="76689" x="5948363" y="2579688"/>
          <p14:tracePt t="76698" x="5945188" y="2579688"/>
          <p14:tracePt t="77512" x="5948363" y="2579688"/>
          <p14:tracePt t="77520" x="5959475" y="2579688"/>
          <p14:tracePt t="77527" x="5970588" y="2579688"/>
          <p14:tracePt t="77536" x="5992813" y="2579688"/>
          <p14:tracePt t="77543" x="6019800" y="2571750"/>
          <p14:tracePt t="77552" x="6049963" y="2568575"/>
          <p14:tracePt t="77559" x="6078538" y="2568575"/>
          <p14:tracePt t="77567" x="6127750" y="2560638"/>
          <p14:tracePt t="77575" x="6165850" y="2557463"/>
          <p14:tracePt t="77583" x="6202363" y="2552700"/>
          <p14:tracePt t="77591" x="6246813" y="2552700"/>
          <p14:tracePt t="77599" x="6281738" y="2544763"/>
          <p14:tracePt t="77608" x="6311900" y="2541588"/>
          <p14:tracePt t="77615" x="6337300" y="2533650"/>
          <p14:tracePt t="77623" x="6353175" y="2533650"/>
          <p14:tracePt t="77631" x="6364288" y="2533650"/>
          <p14:tracePt t="77639" x="6370638" y="2533650"/>
          <p14:tracePt t="77648" x="6378575" y="2533650"/>
          <p14:tracePt t="77655" x="6381750" y="2533650"/>
          <p14:tracePt t="77671" x="6386513" y="2533650"/>
          <p14:tracePt t="77687" x="6386513" y="2538413"/>
          <p14:tracePt t="77841" x="6386513" y="2541588"/>
          <p14:tracePt t="77849" x="6389688" y="2541588"/>
          <p14:tracePt t="77857" x="6392863" y="2541588"/>
          <p14:tracePt t="77865" x="6397625" y="2541588"/>
          <p14:tracePt t="77873" x="6405563" y="2541588"/>
          <p14:tracePt t="77899" x="6423025" y="2541588"/>
          <p14:tracePt t="77905" x="6427788" y="2541588"/>
          <p14:tracePt t="77914" x="6434138" y="2541588"/>
          <p14:tracePt t="77930" x="6442075" y="2541588"/>
          <p14:tracePt t="77938" x="6445250" y="2541588"/>
          <p14:tracePt t="77945" x="6457950" y="2541588"/>
          <p14:tracePt t="77953" x="6464300" y="2541588"/>
          <p14:tracePt t="77961" x="6469063" y="2541588"/>
          <p14:tracePt t="77969" x="6475413" y="2541588"/>
          <p14:tracePt t="77987" x="6483350" y="2541588"/>
          <p14:tracePt t="77995" x="6486525" y="2541588"/>
          <p14:tracePt t="78012" x="6486525" y="2544763"/>
          <p14:tracePt t="78019" x="6483350" y="2544763"/>
          <p14:tracePt t="78028" x="6480175" y="2544763"/>
          <p14:tracePt t="78036" x="6475413" y="2549525"/>
          <p14:tracePt t="78277" x="6480175" y="2552700"/>
          <p14:tracePt t="78285" x="6486525" y="2557463"/>
          <p14:tracePt t="78293" x="6510338" y="2563813"/>
          <p14:tracePt t="78302" x="6543675" y="2574925"/>
          <p14:tracePt t="78309" x="6573838" y="2574925"/>
          <p14:tracePt t="78317" x="6626225" y="2582863"/>
          <p14:tracePt t="78326" x="6670675" y="2582863"/>
          <p14:tracePt t="78333" x="6723063" y="2582863"/>
          <p14:tracePt t="78341" x="6775450" y="2582863"/>
          <p14:tracePt t="78349" x="6827838" y="2579688"/>
          <p14:tracePt t="78357" x="6888163" y="2579688"/>
          <p14:tracePt t="78365" x="6940550" y="2582863"/>
          <p14:tracePt t="78373" x="6992938" y="2582863"/>
          <p14:tracePt t="78381" x="7029450" y="2582863"/>
          <p14:tracePt t="78389" x="7059613" y="2582863"/>
          <p14:tracePt t="78398" x="7086600" y="2586038"/>
          <p14:tracePt t="78405" x="7097713" y="2590800"/>
          <p14:tracePt t="78413" x="7104063" y="2593975"/>
          <p14:tracePt t="78421" x="7112000" y="2593975"/>
          <p14:tracePt t="78429" x="7119938" y="2598738"/>
          <p14:tracePt t="78437" x="7123113" y="2598738"/>
          <p14:tracePt t="78462" x="7123113" y="2601913"/>
          <p14:tracePt t="78485" x="7119938" y="2605088"/>
          <p14:tracePt t="78493" x="7112000" y="2609850"/>
          <p14:tracePt t="78502" x="7097713" y="2613025"/>
          <p14:tracePt t="78510" x="7067550" y="2616200"/>
          <p14:tracePt t="78517" x="7045325" y="2627313"/>
          <p14:tracePt t="78525" x="7011988" y="2632075"/>
          <p14:tracePt t="78534" x="6988175" y="2643188"/>
          <p14:tracePt t="78542" x="6970713" y="2646363"/>
          <p14:tracePt t="78551" x="6959600" y="2651125"/>
          <p14:tracePt t="78560" x="6940550" y="2654300"/>
          <p14:tracePt t="78566" x="6924675" y="2654300"/>
          <p14:tracePt t="78575" x="6910388" y="2654300"/>
          <p14:tracePt t="78583" x="6894513" y="2654300"/>
          <p14:tracePt t="78591" x="6872288" y="2654300"/>
          <p14:tracePt t="78599" x="6853238" y="2654300"/>
          <p14:tracePt t="78607" x="6831013" y="2654300"/>
          <p14:tracePt t="78615" x="6800850" y="2654300"/>
          <p14:tracePt t="78623" x="6764338" y="2654300"/>
          <p14:tracePt t="78632" x="6711950" y="2654300"/>
          <p14:tracePt t="78639" x="6659563" y="2668588"/>
          <p14:tracePt t="78648" x="6615113" y="2668588"/>
          <p14:tracePt t="78655" x="6554788" y="2668588"/>
          <p14:tracePt t="78663" x="6516688" y="2668588"/>
          <p14:tracePt t="78671" x="6483350" y="2665413"/>
          <p14:tracePt t="78679" x="6453188" y="2662238"/>
          <p14:tracePt t="78687" x="6419850" y="2651125"/>
          <p14:tracePt t="78695" x="6400800" y="2638425"/>
          <p14:tracePt t="78703" x="6381750" y="2632075"/>
          <p14:tracePt t="78711" x="6364288" y="2620963"/>
          <p14:tracePt t="78719" x="6353175" y="2609850"/>
          <p14:tracePt t="78727" x="6337300" y="2593975"/>
          <p14:tracePt t="78735" x="6329363" y="2563813"/>
          <p14:tracePt t="78743" x="6318250" y="2544763"/>
          <p14:tracePt t="78751" x="6307138" y="2519363"/>
          <p14:tracePt t="78759" x="6303963" y="2500313"/>
          <p14:tracePt t="78768" x="6303963" y="2478088"/>
          <p14:tracePt t="78775" x="6303963" y="2463800"/>
          <p14:tracePt t="78783" x="6303963" y="2444750"/>
          <p14:tracePt t="78791" x="6303963" y="2428875"/>
          <p14:tracePt t="78799" x="6311900" y="2411413"/>
          <p14:tracePt t="78807" x="6318250" y="2400300"/>
          <p14:tracePt t="78815" x="6337300" y="2384425"/>
          <p14:tracePt t="78823" x="6356350" y="2365375"/>
          <p14:tracePt t="78831" x="6381750" y="2354263"/>
          <p14:tracePt t="78839" x="6408738" y="2339975"/>
          <p14:tracePt t="78849" x="6442075" y="2328863"/>
          <p14:tracePt t="78855" x="6469063" y="2312988"/>
          <p14:tracePt t="78865" x="6497638" y="2301875"/>
          <p14:tracePt t="78873" x="6532563" y="2295525"/>
          <p14:tracePt t="78881" x="6562725" y="2282825"/>
          <p14:tracePt t="78889" x="6604000" y="2279650"/>
          <p14:tracePt t="78898" x="6640513" y="2271713"/>
          <p14:tracePt t="78905" x="6678613" y="2271713"/>
          <p14:tracePt t="78913" x="6715125" y="2276475"/>
          <p14:tracePt t="78921" x="6753225" y="2276475"/>
          <p14:tracePt t="78929" x="6808788" y="2282825"/>
          <p14:tracePt t="78937" x="6846888" y="2287588"/>
          <p14:tracePt t="78946" x="6877050" y="2290763"/>
          <p14:tracePt t="78953" x="6913563" y="2290763"/>
          <p14:tracePt t="78961" x="6946900" y="2298700"/>
          <p14:tracePt t="78969" x="6977063" y="2301875"/>
          <p14:tracePt t="78977" x="7011988" y="2312988"/>
          <p14:tracePt t="78985" x="7048500" y="2320925"/>
          <p14:tracePt t="78993" x="7100888" y="2324100"/>
          <p14:tracePt t="79002" x="7153275" y="2324100"/>
          <p14:tracePt t="79009" x="7213600" y="2324100"/>
          <p14:tracePt t="79018" x="7258050" y="2324100"/>
          <p14:tracePt t="79026" x="7302500" y="2324100"/>
          <p14:tracePt t="79033" x="7343775" y="2324100"/>
          <p14:tracePt t="79041" x="7373938" y="2332038"/>
          <p14:tracePt t="79049" x="7412038" y="2335213"/>
          <p14:tracePt t="79058" x="7437438" y="2347913"/>
          <p14:tracePt t="79065" x="7464425" y="2351088"/>
          <p14:tracePt t="79074" x="7486650" y="2354263"/>
          <p14:tracePt t="79081" x="7497763" y="2359025"/>
          <p14:tracePt t="79089" x="7513638" y="2365375"/>
          <p14:tracePt t="79098" x="7519988" y="2370138"/>
          <p14:tracePt t="79105" x="7531100" y="2376488"/>
          <p14:tracePt t="79113" x="7535863" y="2381250"/>
          <p14:tracePt t="79121" x="7539038" y="2384425"/>
          <p14:tracePt t="79139" x="7542213" y="2387600"/>
          <p14:tracePt t="79145" x="7542213" y="2392363"/>
          <p14:tracePt t="79155" x="7546975" y="2400300"/>
          <p14:tracePt t="79163" x="7550150" y="2406650"/>
          <p14:tracePt t="79171" x="7550150" y="2411413"/>
          <p14:tracePt t="79198" x="7546975" y="2433638"/>
          <p14:tracePt t="79203" x="7542213" y="2439988"/>
          <p14:tracePt t="79211" x="7531100" y="2447925"/>
          <p14:tracePt t="79219" x="7519988" y="2452688"/>
          <p14:tracePt t="79227" x="7513638" y="2459038"/>
          <p14:tracePt t="79236" x="7505700" y="2463800"/>
          <p14:tracePt t="79243" x="7489825" y="2466975"/>
          <p14:tracePt t="79252" x="7483475" y="2478088"/>
          <p14:tracePt t="79259" x="7464425" y="2486025"/>
          <p14:tracePt t="79268" x="7456488" y="2489200"/>
          <p14:tracePt t="79275" x="7448550" y="2497138"/>
          <p14:tracePt t="79283" x="7437438" y="2505075"/>
          <p14:tracePt t="79292" x="7426325" y="2511425"/>
          <p14:tracePt t="79299" x="7412038" y="2519363"/>
          <p14:tracePt t="79307" x="7400925" y="2522538"/>
          <p14:tracePt t="79315" x="7381875" y="2530475"/>
          <p14:tracePt t="79323" x="7362825" y="2533650"/>
          <p14:tracePt t="79332" x="7351713" y="2544763"/>
          <p14:tracePt t="79341" x="7340600" y="2549525"/>
          <p14:tracePt t="79348" x="7326313" y="2557463"/>
          <p14:tracePt t="79355" x="7315200" y="2560638"/>
          <p14:tracePt t="79363" x="7302500" y="2568575"/>
          <p14:tracePt t="79371" x="7285038" y="2579688"/>
          <p14:tracePt t="79379" x="7265988" y="2586038"/>
          <p14:tracePt t="79387" x="7254875" y="2593975"/>
          <p14:tracePt t="79395" x="7239000" y="2601913"/>
          <p14:tracePt t="79403" x="7227888" y="2609850"/>
          <p14:tracePt t="79414" x="7221538" y="2613025"/>
          <p14:tracePt t="79421" x="7213600" y="2616200"/>
          <p14:tracePt t="79429" x="7202488" y="2620963"/>
          <p14:tracePt t="79437" x="7194550" y="2624138"/>
          <p14:tracePt t="79445" x="7191375" y="2627313"/>
          <p14:tracePt t="79453" x="7183438" y="2632075"/>
          <p14:tracePt t="79461" x="7175500" y="2632075"/>
          <p14:tracePt t="79470" x="7169150" y="2632075"/>
          <p14:tracePt t="79477" x="7156450" y="2635250"/>
          <p14:tracePt t="79485" x="7142163" y="2638425"/>
          <p14:tracePt t="79493" x="7131050" y="2646363"/>
          <p14:tracePt t="79502" x="7112000" y="2651125"/>
          <p14:tracePt t="79509" x="7097713" y="2654300"/>
          <p14:tracePt t="79518" x="7070725" y="2662238"/>
          <p14:tracePt t="79529" x="7056438" y="2665413"/>
          <p14:tracePt t="79538" x="7037388" y="2668588"/>
          <p14:tracePt t="79545" x="7018338" y="2673350"/>
          <p14:tracePt t="79554" x="7004050" y="2673350"/>
          <p14:tracePt t="79562" x="6992938" y="2676525"/>
          <p14:tracePt t="79569" x="6977063" y="2676525"/>
          <p14:tracePt t="79578" x="6965950" y="2676525"/>
          <p14:tracePt t="79586" x="6951663" y="2684463"/>
          <p14:tracePt t="79594" x="6932613" y="2684463"/>
          <p14:tracePt t="79601" x="6910388" y="2684463"/>
          <p14:tracePt t="79609" x="6894513" y="2684463"/>
          <p14:tracePt t="79617" x="6865938" y="2684463"/>
          <p14:tracePt t="79625" x="6842125" y="2684463"/>
          <p14:tracePt t="79634" x="6813550" y="2684463"/>
          <p14:tracePt t="79641" x="6789738" y="2684463"/>
          <p14:tracePt t="79649" x="6764338" y="2679700"/>
          <p14:tracePt t="79657" x="6742113" y="2679700"/>
          <p14:tracePt t="79665" x="6723063" y="2679700"/>
          <p14:tracePt t="79673" x="6700838" y="2679700"/>
          <p14:tracePt t="79681" x="6684963" y="2679700"/>
          <p14:tracePt t="79689" x="6673850" y="2679700"/>
          <p14:tracePt t="79698" x="6651625" y="2676525"/>
          <p14:tracePt t="79705" x="6632575" y="2676525"/>
          <p14:tracePt t="79715" x="6621463" y="2673350"/>
          <p14:tracePt t="79721" x="6610350" y="2673350"/>
          <p14:tracePt t="79732" x="6596063" y="2668588"/>
          <p14:tracePt t="79739" x="6584950" y="2668588"/>
          <p14:tracePt t="79747" x="6573838" y="2665413"/>
          <p14:tracePt t="79755" x="6554788" y="2662238"/>
          <p14:tracePt t="79763" x="6546850" y="2657475"/>
          <p14:tracePt t="79771" x="6538913" y="2651125"/>
          <p14:tracePt t="79779" x="6532563" y="2646363"/>
          <p14:tracePt t="79787" x="6524625" y="2638425"/>
          <p14:tracePt t="79795" x="6513513" y="2635250"/>
          <p14:tracePt t="79804" x="6497638" y="2627313"/>
          <p14:tracePt t="79811" x="6486525" y="2624138"/>
          <p14:tracePt t="79819" x="6475413" y="2624138"/>
          <p14:tracePt t="79827" x="6461125" y="2620963"/>
          <p14:tracePt t="79836" x="6450013" y="2616200"/>
          <p14:tracePt t="79844" x="6438900" y="2616200"/>
          <p14:tracePt t="79851" x="6427788" y="2616200"/>
          <p14:tracePt t="79859" x="6411913" y="2613025"/>
          <p14:tracePt t="79868" x="6400800" y="2613025"/>
          <p14:tracePt t="79875" x="6392863" y="2613025"/>
          <p14:tracePt t="79898" x="6389688" y="2613025"/>
          <p14:tracePt t="79899" x="6386513" y="2613025"/>
          <p14:tracePt t="79907" x="6381750" y="2609850"/>
          <p14:tracePt t="79923" x="6378575" y="2605088"/>
          <p14:tracePt t="79939" x="6370638" y="2601913"/>
          <p14:tracePt t="79955" x="6364288" y="2598738"/>
          <p14:tracePt t="79963" x="6359525" y="2593975"/>
          <p14:tracePt t="79971" x="6356350" y="2593975"/>
          <p14:tracePt t="79979" x="6356350" y="2590800"/>
          <p14:tracePt t="79987" x="6353175" y="2590800"/>
          <p14:tracePt t="80003" x="6348413" y="2590800"/>
          <p14:tracePt t="80011" x="6348413" y="2586038"/>
          <p14:tracePt t="80042" x="6345238" y="2586038"/>
          <p14:tracePt t="80098" x="6340475" y="2586038"/>
          <p14:tracePt t="80129" x="6337300" y="2586038"/>
          <p14:tracePt t="80145" x="6334125" y="2586038"/>
          <p14:tracePt t="80177" x="6329363" y="2586038"/>
          <p14:tracePt t="80276" x="6326188" y="2586038"/>
          <p14:tracePt t="80281" x="6323013" y="2590800"/>
          <p14:tracePt t="80291" x="6318250" y="2590800"/>
          <p14:tracePt t="80299" x="6318250" y="2593975"/>
          <p14:tracePt t="80307" x="6315075" y="2593975"/>
          <p14:tracePt t="80403" x="6315075" y="2590800"/>
          <p14:tracePt t="80412" x="6315075" y="2582863"/>
          <p14:tracePt t="83014" x="6311900" y="2582863"/>
          <p14:tracePt t="83030" x="6307138" y="2586038"/>
          <p14:tracePt t="83038" x="6303963" y="2586038"/>
          <p14:tracePt t="83110" x="6300788" y="2586038"/>
          <p14:tracePt t="83126" x="6296025" y="2582863"/>
          <p14:tracePt t="83168" x="6292850" y="2582863"/>
          <p14:tracePt t="83320" x="6288088" y="2582863"/>
          <p14:tracePt t="83336" x="6284913" y="2582863"/>
          <p14:tracePt t="83352" x="6281738" y="2582863"/>
          <p14:tracePt t="84674" x="6265863" y="2586038"/>
          <p14:tracePt t="84682" x="6224588" y="2601913"/>
          <p14:tracePt t="84689" x="6183313" y="2624138"/>
          <p14:tracePt t="84698" x="6124575" y="2635250"/>
          <p14:tracePt t="84706" x="6072188" y="2646363"/>
          <p14:tracePt t="84714" x="6015038" y="2657475"/>
          <p14:tracePt t="84722" x="5940425" y="2665413"/>
          <p14:tracePt t="84730" x="5857875" y="2676525"/>
          <p14:tracePt t="84738" x="5727700" y="2695575"/>
          <p14:tracePt t="84746" x="5570538" y="2714625"/>
          <p14:tracePt t="84754" x="5364163" y="2732088"/>
          <p14:tracePt t="84761" x="5146675" y="2751138"/>
          <p14:tracePt t="84770" x="4929188" y="2762250"/>
          <p14:tracePt t="84778" x="4702175" y="2762250"/>
          <p14:tracePt t="84786" x="4518025" y="2762250"/>
          <p14:tracePt t="84794" x="4335463" y="2762250"/>
          <p14:tracePt t="84802" x="4181475" y="2755900"/>
          <p14:tracePt t="84810" x="4049713" y="2740025"/>
          <p14:tracePt t="84818" x="3933825" y="2725738"/>
          <p14:tracePt t="84826" x="3836988" y="2717800"/>
          <p14:tracePt t="84833" x="3698875" y="2717800"/>
          <p14:tracePt t="84842" x="3578225" y="2717800"/>
          <p14:tracePt t="84849" x="3462338" y="2703513"/>
          <p14:tracePt t="84857" x="3379788" y="2703513"/>
          <p14:tracePt t="84868" x="3297238" y="2703513"/>
          <p14:tracePt t="84874" x="3216275" y="2695575"/>
          <p14:tracePt t="84884" x="3148013" y="2695575"/>
          <p14:tracePt t="84891" x="3084513" y="2695575"/>
          <p14:tracePt t="84900" x="3035300" y="2690813"/>
          <p14:tracePt t="84908" x="2998788" y="2690813"/>
          <p14:tracePt t="84916" x="2952750" y="2684463"/>
          <p14:tracePt t="84924" x="2908300" y="2679700"/>
          <p14:tracePt t="84932" x="2860675" y="2668588"/>
          <p14:tracePt t="84940" x="2822575" y="2662238"/>
          <p14:tracePt t="84948" x="2778125" y="2657475"/>
          <p14:tracePt t="84956" x="2736850" y="2651125"/>
          <p14:tracePt t="84964" x="2684463" y="2651125"/>
          <p14:tracePt t="84972" x="2632075" y="2646363"/>
          <p14:tracePt t="84980" x="2586038" y="2638425"/>
          <p14:tracePt t="84988" x="2557463" y="2638425"/>
          <p14:tracePt t="84996" x="2522538" y="2635250"/>
          <p14:tracePt t="85004" x="2500313" y="2627313"/>
          <p14:tracePt t="85012" x="2478088" y="2627313"/>
          <p14:tracePt t="85020" x="2459038" y="2624138"/>
          <p14:tracePt t="85028" x="2439988" y="2620963"/>
          <p14:tracePt t="85036" x="2428875" y="2620963"/>
          <p14:tracePt t="85044" x="2414588" y="2616200"/>
          <p14:tracePt t="85052" x="2398713" y="2616200"/>
          <p14:tracePt t="85059" x="2387600" y="2616200"/>
          <p14:tracePt t="85067" x="2376488" y="2613025"/>
          <p14:tracePt t="85076" x="2365375" y="2613025"/>
          <p14:tracePt t="85083" x="2354263" y="2613025"/>
          <p14:tracePt t="85092" x="2346325" y="2609850"/>
          <p14:tracePt t="85100" x="2343150" y="2609850"/>
          <p14:tracePt t="85108" x="2339975" y="2605088"/>
          <p14:tracePt t="85116" x="2335213" y="2605088"/>
          <p14:tracePt t="85123" x="2335213" y="2601913"/>
          <p14:tracePt t="85133" x="2335213" y="2598738"/>
          <p14:tracePt t="85139" x="2339975" y="2590800"/>
          <p14:tracePt t="85148" x="2346325" y="2582863"/>
          <p14:tracePt t="85182" x="2354263" y="2579688"/>
          <p14:tracePt t="85536" x="2351088" y="2579688"/>
          <p14:tracePt t="85544" x="2346325" y="2579688"/>
          <p14:tracePt t="85552" x="2339975" y="2579688"/>
          <p14:tracePt t="85560" x="2339975" y="2582863"/>
          <p14:tracePt t="85568" x="2335213" y="2582863"/>
          <p14:tracePt t="85600" x="2332038" y="2582863"/>
          <p14:tracePt t="85607" x="2328863" y="2582863"/>
          <p14:tracePt t="85624" x="2320925" y="2582863"/>
          <p14:tracePt t="85631" x="2317750" y="2582863"/>
          <p14:tracePt t="85640" x="2312988" y="2579688"/>
          <p14:tracePt t="85655" x="2309813" y="2579688"/>
          <p14:tracePt t="85663" x="2306638" y="2579688"/>
          <p14:tracePt t="85714" x="2301875" y="2579688"/>
          <p14:tracePt t="85728" x="2298700" y="2579688"/>
          <p14:tracePt t="85736" x="2293938" y="2579688"/>
          <p14:tracePt t="85746" x="2290763" y="2579688"/>
          <p14:tracePt t="85762" x="2290763" y="2574925"/>
          <p14:tracePt t="85770" x="2287588" y="2574925"/>
          <p14:tracePt t="85858" x="2282825" y="2574925"/>
          <p14:tracePt t="85905" x="2282825" y="2571750"/>
          <p14:tracePt t="90072" x="2279650" y="2571750"/>
          <p14:tracePt t="90080" x="2271713" y="2571750"/>
          <p14:tracePt t="90088" x="2268538" y="2571750"/>
          <p14:tracePt t="90152" x="2265363" y="2571750"/>
          <p14:tracePt t="90176" x="2260600" y="2571750"/>
          <p14:tracePt t="90184" x="2254250" y="2571750"/>
          <p14:tracePt t="90192" x="2249488" y="2571750"/>
          <p14:tracePt t="90200" x="2241550" y="2571750"/>
          <p14:tracePt t="90208" x="2238375" y="2571750"/>
          <p14:tracePt t="90215" x="2235200" y="2571750"/>
          <p14:tracePt t="90224" x="2230438" y="2571750"/>
          <p14:tracePt t="90232" x="2227263" y="2571750"/>
          <p14:tracePt t="90240" x="2224088" y="2571750"/>
          <p14:tracePt t="90249" x="2219325" y="2571750"/>
          <p14:tracePt t="90256" x="2216150" y="2571750"/>
          <p14:tracePt t="90280" x="2212975" y="2571750"/>
          <p14:tracePt t="90296" x="2208213" y="2574925"/>
          <p14:tracePt t="90320" x="2205038" y="2574925"/>
          <p14:tracePt t="90338" x="2201863" y="2579688"/>
          <p14:tracePt t="90354" x="2197100" y="2579688"/>
          <p14:tracePt t="90362" x="2197100" y="2582863"/>
          <p14:tracePt t="90370" x="2193925" y="2582863"/>
          <p14:tracePt t="90378" x="2189163" y="2582863"/>
          <p14:tracePt t="90386" x="2182813" y="2586038"/>
          <p14:tracePt t="90394" x="2174875" y="2586038"/>
          <p14:tracePt t="90402" x="2155825" y="2590800"/>
          <p14:tracePt t="90410" x="2144713" y="2593975"/>
          <p14:tracePt t="90418" x="2133600" y="2593975"/>
          <p14:tracePt t="90426" x="2119313" y="2598738"/>
          <p14:tracePt t="90434" x="2111375" y="2601913"/>
          <p14:tracePt t="90442" x="2100263" y="2605088"/>
          <p14:tracePt t="90450" x="2092325" y="2609850"/>
          <p14:tracePt t="90458" x="2084388" y="2613025"/>
          <p14:tracePt t="90465" x="2078038" y="2616200"/>
          <p14:tracePt t="90474" x="2073275" y="2620963"/>
          <p14:tracePt t="90482" x="2070100" y="2620963"/>
          <p14:tracePt t="90490" x="2066925" y="2624138"/>
          <p14:tracePt t="90572" x="2062163" y="2624138"/>
          <p14:tracePt t="90578" x="2062163" y="2627313"/>
          <p14:tracePt t="90594" x="2058988" y="2627313"/>
          <p14:tracePt t="90610" x="2055813" y="2627313"/>
          <p14:tracePt t="90618" x="2051050" y="2627313"/>
          <p14:tracePt t="90628" x="2047875" y="2627313"/>
          <p14:tracePt t="90636" x="2043113" y="2632075"/>
          <p14:tracePt t="90644" x="2039938" y="2632075"/>
          <p14:tracePt t="90668" x="2036763" y="2632075"/>
          <p14:tracePt t="90676" x="2028825" y="2632075"/>
          <p14:tracePt t="90684" x="2028825" y="2635250"/>
          <p14:tracePt t="90692" x="2020888" y="2638425"/>
          <p14:tracePt t="90700" x="2017713" y="2638425"/>
          <p14:tracePt t="90708" x="2014538" y="2643188"/>
          <p14:tracePt t="90715" x="2009775" y="2643188"/>
          <p14:tracePt t="90724" x="2006600" y="2646363"/>
          <p14:tracePt t="90732" x="2003425" y="2646363"/>
          <p14:tracePt t="90740" x="1998663" y="2646363"/>
          <p14:tracePt t="90749" x="1995488" y="2646363"/>
          <p14:tracePt t="90756" x="1990725" y="2646363"/>
          <p14:tracePt t="90764" x="1987550" y="2646363"/>
          <p14:tracePt t="90772" x="1984375" y="2646363"/>
          <p14:tracePt t="90796" x="1979613" y="2646363"/>
          <p14:tracePt t="90812" x="1976438" y="2646363"/>
          <p14:tracePt t="90820" x="1976438" y="2651125"/>
          <p14:tracePt t="90828" x="1968500" y="2651125"/>
          <p14:tracePt t="90836" x="1965325" y="2654300"/>
          <p14:tracePt t="90844" x="1962150" y="2654300"/>
          <p14:tracePt t="90852" x="1954213" y="2657475"/>
          <p14:tracePt t="90868" x="1951038" y="2657475"/>
          <p14:tracePt t="90876" x="1946275" y="2657475"/>
          <p14:tracePt t="90915" x="1931988" y="2657475"/>
          <p14:tracePt t="90916" x="1924050" y="2662238"/>
          <p14:tracePt t="90924" x="1920875" y="2662238"/>
          <p14:tracePt t="90934" x="1916113" y="2662238"/>
          <p14:tracePt t="90942" x="1912938" y="2662238"/>
          <p14:tracePt t="90949" x="1909763" y="2662238"/>
          <p14:tracePt t="91030" x="1905000" y="2665413"/>
          <p14:tracePt t="91074" x="1901825" y="2665413"/>
          <p14:tracePt t="91082" x="1898650" y="2665413"/>
          <p14:tracePt t="91098" x="1893888" y="2665413"/>
          <p14:tracePt t="91212" x="1890713" y="2665413"/>
          <p14:tracePt t="91228" x="1890713" y="2662238"/>
          <p14:tracePt t="91236" x="1885950" y="2662238"/>
          <p14:tracePt t="91260" x="1882775" y="2662238"/>
          <p14:tracePt t="91284" x="1879600" y="2662238"/>
          <p14:tracePt t="91299" x="1874838" y="2662238"/>
          <p14:tracePt t="91308" x="1863725" y="2662238"/>
          <p14:tracePt t="91316" x="1852613" y="2668588"/>
          <p14:tracePt t="91324" x="1833563" y="2668588"/>
          <p14:tracePt t="91332" x="1822450" y="2673350"/>
          <p14:tracePt t="91340" x="1804988" y="2673350"/>
          <p14:tracePt t="91348" x="1792288" y="2673350"/>
          <p14:tracePt t="91356" x="1781175" y="2676525"/>
          <p14:tracePt t="91364" x="1770063" y="2679700"/>
          <p14:tracePt t="91372" x="1752600" y="2687638"/>
          <p14:tracePt t="91380" x="1733550" y="2690813"/>
          <p14:tracePt t="91388" x="1717675" y="2695575"/>
          <p14:tracePt t="91396" x="1703388" y="2698750"/>
          <p14:tracePt t="91404" x="1687513" y="2706688"/>
          <p14:tracePt t="91412" x="1673225" y="2714625"/>
          <p14:tracePt t="91420" x="1658938" y="2720975"/>
          <p14:tracePt t="91428" x="1643063" y="2728913"/>
          <p14:tracePt t="91436" x="1631950" y="2736850"/>
          <p14:tracePt t="91444" x="1617663" y="2747963"/>
          <p14:tracePt t="91452" x="1609725" y="2751138"/>
          <p14:tracePt t="91460" x="1601788" y="2755900"/>
          <p14:tracePt t="91468" x="1595438" y="2759075"/>
          <p14:tracePt t="91476" x="1590675" y="2767013"/>
          <p14:tracePt t="91484" x="1587500" y="2770188"/>
          <p14:tracePt t="91502" x="1582738" y="2773363"/>
          <p14:tracePt t="91510" x="1579563" y="2778125"/>
          <p14:tracePt t="91518" x="1576388" y="2784475"/>
          <p14:tracePt t="91526" x="1571625" y="2789238"/>
          <p14:tracePt t="91534" x="1568450" y="2800350"/>
          <p14:tracePt t="91542" x="1565275" y="2808288"/>
          <p14:tracePt t="91550" x="1560513" y="2814638"/>
          <p14:tracePt t="91558" x="1557338" y="2825750"/>
          <p14:tracePt t="91566" x="1554163" y="2833688"/>
          <p14:tracePt t="91574" x="1549400" y="2847975"/>
          <p14:tracePt t="91582" x="1546225" y="2860675"/>
          <p14:tracePt t="91590" x="1541463" y="2867025"/>
          <p14:tracePt t="91598" x="1538288" y="2874963"/>
          <p14:tracePt t="91606" x="1538288" y="2882900"/>
          <p14:tracePt t="91614" x="1538288" y="2886075"/>
          <p14:tracePt t="91622" x="1538288" y="2894013"/>
          <p14:tracePt t="91638" x="1538288" y="2897188"/>
          <p14:tracePt t="91646" x="1538288" y="2901950"/>
          <p14:tracePt t="91654" x="1538288" y="2905125"/>
          <p14:tracePt t="91662" x="1538288" y="2908300"/>
          <p14:tracePt t="91670" x="1538288" y="2913063"/>
          <p14:tracePt t="91678" x="1538288" y="2916238"/>
          <p14:tracePt t="91694" x="1538288" y="2924175"/>
          <p14:tracePt t="91710" x="1538288" y="2930525"/>
          <p14:tracePt t="91718" x="1538288" y="2935288"/>
          <p14:tracePt t="91726" x="1546225" y="2938463"/>
          <p14:tracePt t="91734" x="1571625" y="2941638"/>
          <p14:tracePt t="91742" x="1601788" y="2941638"/>
          <p14:tracePt t="91750" x="1609725" y="2938463"/>
          <p14:tracePt t="91758" x="1612900" y="2935288"/>
          <p14:tracePt t="93474" x="1612900" y="2924175"/>
          <p14:tracePt t="93482" x="1612900" y="2919413"/>
          <p14:tracePt t="93498" x="1617663" y="2919413"/>
          <p14:tracePt t="93508" x="1620838" y="2919413"/>
          <p14:tracePt t="93516" x="1639888" y="2924175"/>
          <p14:tracePt t="93524" x="1695450" y="2941638"/>
          <p14:tracePt t="93532" x="1770063" y="2960688"/>
          <p14:tracePt t="93540" x="1868488" y="2982913"/>
          <p14:tracePt t="93549" x="2017713" y="3017838"/>
          <p14:tracePt t="93556" x="2182813" y="3054350"/>
          <p14:tracePt t="93564" x="2359025" y="3081338"/>
          <p14:tracePt t="93572" x="2549525" y="3111500"/>
          <p14:tracePt t="93580" x="2740025" y="3140075"/>
          <p14:tracePt t="93588" x="2882900" y="3148013"/>
          <p14:tracePt t="93596" x="2979738" y="3155950"/>
          <p14:tracePt t="93604" x="3040063" y="3155950"/>
          <p14:tracePt t="93612" x="3076575" y="3155950"/>
          <p14:tracePt t="93620" x="3084513" y="3155950"/>
          <p14:tracePt t="93652" x="3081338" y="3155950"/>
          <p14:tracePt t="93660" x="3073400" y="3155950"/>
          <p14:tracePt t="93668" x="3070225" y="3155950"/>
          <p14:tracePt t="93676" x="3054350" y="3155950"/>
          <p14:tracePt t="93684" x="3043238" y="3155950"/>
          <p14:tracePt t="93692" x="3028950" y="3155950"/>
          <p14:tracePt t="93700" x="3024188" y="3155950"/>
          <p14:tracePt t="93708" x="3021013" y="3155950"/>
          <p14:tracePt t="93716" x="3017838" y="3155950"/>
          <p14:tracePt t="93724" x="3017838" y="3152775"/>
          <p14:tracePt t="93732" x="3017838" y="3144838"/>
          <p14:tracePt t="93740" x="3017838" y="3140075"/>
          <p14:tracePt t="93749" x="3013075" y="3140075"/>
          <p14:tracePt t="93756" x="3013075" y="3136900"/>
          <p14:tracePt t="93764" x="3013075" y="3133725"/>
          <p14:tracePt t="93822" x="3013075" y="3136900"/>
          <p14:tracePt t="93862" x="3017838" y="3136900"/>
          <p14:tracePt t="93870" x="3028950" y="3133725"/>
          <p14:tracePt t="93882" x="3046413" y="3128963"/>
          <p14:tracePt t="93886" x="3062288" y="3128963"/>
          <p14:tracePt t="93894" x="3087688" y="3125788"/>
          <p14:tracePt t="93902" x="3103563" y="3122613"/>
          <p14:tracePt t="93910" x="3122613" y="3117850"/>
          <p14:tracePt t="93918" x="3144838" y="3117850"/>
          <p14:tracePt t="93926" x="3170238" y="3111500"/>
          <p14:tracePt t="93934" x="3208338" y="3106738"/>
          <p14:tracePt t="93942" x="3238500" y="3098800"/>
          <p14:tracePt t="93950" x="3268663" y="3098800"/>
          <p14:tracePt t="93958" x="3316288" y="3098800"/>
          <p14:tracePt t="93966" x="3354388" y="3095625"/>
          <p14:tracePt t="93974" x="3384550" y="3092450"/>
          <p14:tracePt t="93982" x="3425825" y="3084513"/>
          <p14:tracePt t="93990" x="3470275" y="3081338"/>
          <p14:tracePt t="93998" x="3522663" y="3073400"/>
          <p14:tracePt t="94006" x="3575050" y="3065463"/>
          <p14:tracePt t="94014" x="3649663" y="3054350"/>
          <p14:tracePt t="94022" x="3716338" y="3043238"/>
          <p14:tracePt t="94030" x="3787775" y="3035300"/>
          <p14:tracePt t="94038" x="3848100" y="3024188"/>
          <p14:tracePt t="94046" x="3892550" y="3017838"/>
          <p14:tracePt t="94054" x="3922713" y="3017838"/>
          <p14:tracePt t="94062" x="3933825" y="3017838"/>
          <p14:tracePt t="94070" x="3941763" y="3017838"/>
          <p14:tracePt t="94200" x="3927475" y="3009900"/>
          <p14:tracePt t="94208" x="3889375" y="2998788"/>
          <p14:tracePt t="94216" x="3844925" y="2998788"/>
          <p14:tracePt t="94224" x="3810000" y="3001963"/>
          <p14:tracePt t="94232" x="3798888" y="3006725"/>
          <p14:tracePt t="94240" x="3795713" y="3009900"/>
          <p14:tracePt t="94256" x="3806825" y="3017838"/>
          <p14:tracePt t="94264" x="3825875" y="3021013"/>
          <p14:tracePt t="94272" x="3862388" y="3032125"/>
          <p14:tracePt t="94280" x="3892550" y="3035300"/>
          <p14:tracePt t="94288" x="3933825" y="3046413"/>
          <p14:tracePt t="94296" x="3986213" y="3046413"/>
          <p14:tracePt t="94304" x="4038600" y="3054350"/>
          <p14:tracePt t="94312" x="4084638" y="3054350"/>
          <p14:tracePt t="94320" x="4129088" y="3059113"/>
          <p14:tracePt t="94328" x="4173538" y="3059113"/>
          <p14:tracePt t="94336" x="4222750" y="3059113"/>
          <p14:tracePt t="94344" x="4259263" y="3059113"/>
          <p14:tracePt t="94352" x="4289425" y="3065463"/>
          <p14:tracePt t="94360" x="4319588" y="3065463"/>
          <p14:tracePt t="94368" x="4357688" y="3065463"/>
          <p14:tracePt t="94378" x="4379913" y="3065463"/>
          <p14:tracePt t="94384" x="4398963" y="3065463"/>
          <p14:tracePt t="94394" x="4416425" y="3065463"/>
          <p14:tracePt t="94402" x="4421188" y="3065463"/>
          <p14:tracePt t="94410" x="4424363" y="3065463"/>
          <p14:tracePt t="94474" x="4421188" y="3065463"/>
          <p14:tracePt t="94482" x="4416425" y="3065463"/>
          <p14:tracePt t="94676" x="4421188" y="3065463"/>
          <p14:tracePt t="94685" x="4435475" y="3065463"/>
          <p14:tracePt t="94692" x="4451350" y="3065463"/>
          <p14:tracePt t="94700" x="4468813" y="3062288"/>
          <p14:tracePt t="94708" x="4476750" y="3062288"/>
          <p14:tracePt t="94716" x="4487863" y="3062288"/>
          <p14:tracePt t="94724" x="4492625" y="3062288"/>
          <p14:tracePt t="94732" x="4495800" y="3062288"/>
          <p14:tracePt t="94772" x="4503738" y="3062288"/>
          <p14:tracePt t="94780" x="4506913" y="3062288"/>
          <p14:tracePt t="94788" x="4510088" y="3062288"/>
          <p14:tracePt t="94796" x="4518025" y="3062288"/>
          <p14:tracePt t="94804" x="4521200" y="3062288"/>
          <p14:tracePt t="94820" x="4525963" y="3062288"/>
          <p14:tracePt t="94828" x="4529138" y="3062288"/>
          <p14:tracePt t="94836" x="4533900" y="3062288"/>
          <p14:tracePt t="94844" x="4537075" y="3062288"/>
          <p14:tracePt t="94852" x="4545013" y="3059113"/>
          <p14:tracePt t="94862" x="4548188" y="3059113"/>
          <p14:tracePt t="95756" x="4540250" y="3059113"/>
          <p14:tracePt t="95762" x="4521200" y="3062288"/>
          <p14:tracePt t="95770" x="4492625" y="3070225"/>
          <p14:tracePt t="95778" x="4457700" y="3073400"/>
          <p14:tracePt t="95786" x="4405313" y="3084513"/>
          <p14:tracePt t="95794" x="4349750" y="3103563"/>
          <p14:tracePt t="95802" x="4283075" y="3114675"/>
          <p14:tracePt t="95813" x="4200525" y="3128963"/>
          <p14:tracePt t="95820" x="4098925" y="3144838"/>
          <p14:tracePt t="95828" x="3967163" y="3159125"/>
          <p14:tracePt t="95836" x="3836988" y="3175000"/>
          <p14:tracePt t="95845" x="3729038" y="3181350"/>
          <p14:tracePt t="95852" x="3611563" y="3197225"/>
          <p14:tracePt t="95860" x="3470275" y="3208338"/>
          <p14:tracePt t="95868" x="3327400" y="3222625"/>
          <p14:tracePt t="95876" x="3170238" y="3233738"/>
          <p14:tracePt t="95884" x="2982913" y="3241675"/>
          <p14:tracePt t="95892" x="2825750" y="3249613"/>
          <p14:tracePt t="95900" x="2657475" y="3260725"/>
          <p14:tracePt t="95908" x="2533650" y="3260725"/>
          <p14:tracePt t="95916" x="2459038" y="3260725"/>
          <p14:tracePt t="95924" x="2406650" y="3263900"/>
          <p14:tracePt t="95932" x="2370138" y="3263900"/>
          <p14:tracePt t="95940" x="2359025" y="3263900"/>
          <p14:tracePt t="95949" x="2343150" y="3263900"/>
          <p14:tracePt t="95956" x="2335213" y="3263900"/>
          <p14:tracePt t="95964" x="2328863" y="3263900"/>
          <p14:tracePt t="95972" x="2320925" y="3268663"/>
          <p14:tracePt t="95980" x="2309813" y="3271838"/>
          <p14:tracePt t="95988" x="2298700" y="3279775"/>
          <p14:tracePt t="95996" x="2287588" y="3279775"/>
          <p14:tracePt t="96004" x="2271713" y="3282950"/>
          <p14:tracePt t="96012" x="2257425" y="3290888"/>
          <p14:tracePt t="96020" x="2249488" y="3294063"/>
          <p14:tracePt t="96028" x="2238375" y="3297238"/>
          <p14:tracePt t="96036" x="2238375" y="3302000"/>
          <p14:tracePt t="96044" x="2230438" y="3302000"/>
          <p14:tracePt t="96052" x="2227263" y="3305175"/>
          <p14:tracePt t="96060" x="2219325" y="3309938"/>
          <p14:tracePt t="96068" x="2216150" y="3313113"/>
          <p14:tracePt t="96076" x="2212975" y="3313113"/>
          <p14:tracePt t="96084" x="2208213" y="3313113"/>
          <p14:tracePt t="96102" x="2201863" y="3316288"/>
          <p14:tracePt t="96108" x="2193925" y="3321050"/>
          <p14:tracePt t="96118" x="2174875" y="3324225"/>
          <p14:tracePt t="96126" x="2166938" y="3327400"/>
          <p14:tracePt t="96134" x="2155825" y="3332163"/>
          <p14:tracePt t="96142" x="2152650" y="3335338"/>
          <p14:tracePt t="96150" x="2144713" y="3338513"/>
          <p14:tracePt t="96158" x="2141538" y="3338513"/>
          <p14:tracePt t="96174" x="2141538" y="3343275"/>
          <p14:tracePt t="96198" x="2141538" y="3346450"/>
          <p14:tracePt t="96334" x="2152650" y="3349625"/>
          <p14:tracePt t="96342" x="2166938" y="3349625"/>
          <p14:tracePt t="96350" x="2189163" y="3349625"/>
          <p14:tracePt t="96358" x="2224088" y="3349625"/>
          <p14:tracePt t="96366" x="2246313" y="3349625"/>
          <p14:tracePt t="96374" x="2276475" y="3349625"/>
          <p14:tracePt t="96384" x="2306638" y="3349625"/>
          <p14:tracePt t="96392" x="2332038" y="3343275"/>
          <p14:tracePt t="96400" x="2346325" y="3338513"/>
          <p14:tracePt t="96408" x="2359025" y="3335338"/>
          <p14:tracePt t="96416" x="2370138" y="3332163"/>
          <p14:tracePt t="96424" x="2376488" y="3327400"/>
          <p14:tracePt t="96432" x="2381250" y="3324225"/>
          <p14:tracePt t="96440" x="2384425" y="3324225"/>
          <p14:tracePt t="96448" x="2384425" y="3321050"/>
          <p14:tracePt t="96464" x="2384425" y="3316288"/>
          <p14:tracePt t="96472" x="2387600" y="3313113"/>
          <p14:tracePt t="96488" x="2387600" y="3309938"/>
          <p14:tracePt t="96496" x="2387600" y="3305175"/>
          <p14:tracePt t="96513" x="2387600" y="3302000"/>
          <p14:tracePt t="96520" x="2387600" y="3297238"/>
          <p14:tracePt t="96528" x="2387600" y="3294063"/>
          <p14:tracePt t="96536" x="2387600" y="3290888"/>
          <p14:tracePt t="96544" x="2387600" y="3286125"/>
          <p14:tracePt t="96552" x="2387600" y="3282950"/>
          <p14:tracePt t="96560" x="2387600" y="3279775"/>
          <p14:tracePt t="96568" x="2384425" y="3275013"/>
          <p14:tracePt t="96576" x="2381250" y="3275013"/>
          <p14:tracePt t="96584" x="2381250" y="3271838"/>
          <p14:tracePt t="96592" x="2376488" y="3268663"/>
          <p14:tracePt t="96600" x="2373313" y="3268663"/>
          <p14:tracePt t="96608" x="2365375" y="3263900"/>
          <p14:tracePt t="96616" x="2362200" y="3260725"/>
          <p14:tracePt t="96624" x="2362200" y="3257550"/>
          <p14:tracePt t="96632" x="2354263" y="3252788"/>
          <p14:tracePt t="96641" x="2346325" y="3249613"/>
          <p14:tracePt t="96649" x="2343150" y="3244850"/>
          <p14:tracePt t="96656" x="2339975" y="3241675"/>
          <p14:tracePt t="96666" x="2332038" y="3241675"/>
          <p14:tracePt t="96674" x="2324100" y="3238500"/>
          <p14:tracePt t="96683" x="2317750" y="3230563"/>
          <p14:tracePt t="96690" x="2309813" y="3227388"/>
          <p14:tracePt t="96698" x="2306638" y="3227388"/>
          <p14:tracePt t="96706" x="2301875" y="3227388"/>
          <p14:tracePt t="96714" x="2298700" y="3222625"/>
          <p14:tracePt t="96722" x="2293938" y="3222625"/>
          <p14:tracePt t="96738" x="2290763" y="3219450"/>
          <p14:tracePt t="96754" x="2287588" y="3219450"/>
          <p14:tracePt t="96834" x="2282825" y="3219450"/>
          <p14:tracePt t="96842" x="2279650" y="3219450"/>
          <p14:tracePt t="96858" x="2276475" y="3219450"/>
          <p14:tracePt t="96874" x="2276475" y="3222625"/>
          <p14:tracePt t="96890" x="2271713" y="3222625"/>
          <p14:tracePt t="98236" x="2271713" y="3227388"/>
          <p14:tracePt t="100082" x="2271713" y="3233738"/>
          <p14:tracePt t="100088" x="2271713" y="3244850"/>
          <p14:tracePt t="100096" x="2271713" y="3260725"/>
          <p14:tracePt t="100106" x="2271713" y="3271838"/>
          <p14:tracePt t="100112" x="2271713" y="3282950"/>
          <p14:tracePt t="100122" x="2268538" y="3294063"/>
          <p14:tracePt t="100130" x="2268538" y="3313113"/>
          <p14:tracePt t="100138" x="2268538" y="3335338"/>
          <p14:tracePt t="100146" x="2268538" y="3357563"/>
          <p14:tracePt t="100154" x="2268538" y="3379788"/>
          <p14:tracePt t="100162" x="2268538" y="3398838"/>
          <p14:tracePt t="100170" x="2268538" y="3414713"/>
          <p14:tracePt t="100178" x="2268538" y="3432175"/>
          <p14:tracePt t="100186" x="2268538" y="3455988"/>
          <p14:tracePt t="100194" x="2268538" y="3478213"/>
          <p14:tracePt t="100202" x="2268538" y="3500438"/>
          <p14:tracePt t="100210" x="2268538" y="3522663"/>
          <p14:tracePt t="100218" x="2268538" y="3544888"/>
          <p14:tracePt t="100226" x="2260600" y="3571875"/>
          <p14:tracePt t="100234" x="2246313" y="3597275"/>
          <p14:tracePt t="100242" x="2230438" y="3616325"/>
          <p14:tracePt t="100250" x="2216150" y="3635375"/>
          <p14:tracePt t="100258" x="2205038" y="3649663"/>
          <p14:tracePt t="100267" x="2185988" y="3665538"/>
          <p14:tracePt t="100274" x="2163763" y="3679825"/>
          <p14:tracePt t="100282" x="2141538" y="3687763"/>
          <p14:tracePt t="100290" x="2114550" y="3694113"/>
          <p14:tracePt t="100298" x="2081213" y="3702050"/>
          <p14:tracePt t="100306" x="2058988" y="3709988"/>
          <p14:tracePt t="100314" x="2032000" y="3717925"/>
          <p14:tracePt t="100322" x="2003425" y="3724275"/>
          <p14:tracePt t="100330" x="1968500" y="3735388"/>
          <p14:tracePt t="100338" x="1938338" y="3740150"/>
          <p14:tracePt t="100346" x="1905000" y="3746500"/>
          <p14:tracePt t="100354" x="1874838" y="3751263"/>
          <p14:tracePt t="100362" x="1844675" y="3751263"/>
          <p14:tracePt t="100370" x="1827213" y="3751263"/>
          <p14:tracePt t="100378" x="1816100" y="3754438"/>
          <p14:tracePt t="100386" x="1808163" y="3754438"/>
          <p14:tracePt t="100394" x="1804988" y="3754438"/>
          <p14:tracePt t="100402" x="1800225" y="3754438"/>
          <p14:tracePt t="100485" x="1797050" y="3754438"/>
          <p14:tracePt t="100492" x="1797050" y="3759200"/>
          <p14:tracePt t="100588" x="1797050" y="3762375"/>
          <p14:tracePt t="100620" x="1797050" y="3765550"/>
          <p14:tracePt t="101216" x="1797050" y="3762375"/>
          <p14:tracePt t="101660" x="1797050" y="3759200"/>
          <p14:tracePt t="101669" x="1800225" y="3759200"/>
          <p14:tracePt t="101684" x="1800225" y="3754438"/>
          <p14:tracePt t="101692" x="1804988" y="3754438"/>
          <p14:tracePt t="101708" x="1808163" y="3751263"/>
          <p14:tracePt t="101724" x="1811338" y="3751263"/>
          <p14:tracePt t="101790" x="1816100" y="3751263"/>
          <p14:tracePt t="101820" x="1819275" y="3751263"/>
          <p14:tracePt t="101828" x="1819275" y="3754438"/>
          <p14:tracePt t="101838" x="1822450" y="3754438"/>
          <p14:tracePt t="101870" x="1827213" y="3754438"/>
          <p14:tracePt t="101899" x="1838325" y="3751263"/>
          <p14:tracePt t="101902" x="1844675" y="3751263"/>
          <p14:tracePt t="101910" x="1857375" y="3746500"/>
          <p14:tracePt t="101919" x="1868488" y="3743325"/>
          <p14:tracePt t="101926" x="1879600" y="3743325"/>
          <p14:tracePt t="101934" x="1885950" y="3743325"/>
          <p14:tracePt t="101942" x="1890713" y="3740150"/>
          <p14:tracePt t="101950" x="1898650" y="3740150"/>
          <p14:tracePt t="101966" x="1901825" y="3735388"/>
          <p14:tracePt t="101974" x="1905000" y="3732213"/>
          <p14:tracePt t="101982" x="1909763" y="3732213"/>
          <p14:tracePt t="101992" x="1909763" y="3729038"/>
          <p14:tracePt t="101998" x="1916113" y="3724275"/>
          <p14:tracePt t="102006" x="1920875" y="3721100"/>
          <p14:tracePt t="102014" x="1927225" y="3717925"/>
          <p14:tracePt t="102022" x="1931988" y="3713163"/>
          <p14:tracePt t="102030" x="1938338" y="3709988"/>
          <p14:tracePt t="102038" x="1946275" y="3705225"/>
          <p14:tracePt t="102046" x="1954213" y="3702050"/>
          <p14:tracePt t="102054" x="1962150" y="3698875"/>
          <p14:tracePt t="102062" x="1968500" y="3694113"/>
          <p14:tracePt t="102070" x="1976438" y="3690938"/>
          <p14:tracePt t="102078" x="1984375" y="3687763"/>
          <p14:tracePt t="102086" x="1990725" y="3683000"/>
          <p14:tracePt t="102094" x="1995488" y="3683000"/>
          <p14:tracePt t="102103" x="1998663" y="3679825"/>
          <p14:tracePt t="102118" x="2003425" y="3676650"/>
          <p14:tracePt t="102136" x="2003425" y="3671888"/>
          <p14:tracePt t="102152" x="2003425" y="3668713"/>
          <p14:tracePt t="102160" x="2003425" y="3665538"/>
          <p14:tracePt t="104536" x="2006600" y="3665538"/>
          <p14:tracePt t="104544" x="2032000" y="3646488"/>
          <p14:tracePt t="104552" x="2133600" y="3594100"/>
          <p14:tracePt t="104560" x="2398713" y="3484563"/>
          <p14:tracePt t="104568" x="2695575" y="3346450"/>
          <p14:tracePt t="104576" x="3084513" y="3128963"/>
          <p14:tracePt t="104584" x="3533775" y="2889250"/>
          <p14:tracePt t="104592" x="3971925" y="2643188"/>
          <p14:tracePt t="104600" x="4405313" y="2392363"/>
          <p14:tracePt t="104608" x="4694238" y="2208213"/>
          <p14:tracePt t="104618" x="4922838" y="2058988"/>
          <p14:tracePt t="104624" x="5046663" y="1968500"/>
          <p14:tracePt t="104633" x="5132388" y="1882775"/>
          <p14:tracePt t="104641" x="5173663" y="1833563"/>
          <p14:tracePt t="104649" x="5203825" y="1793875"/>
          <p14:tracePt t="104656" x="5232400" y="1758950"/>
          <p14:tracePt t="104664" x="5248275" y="1736725"/>
          <p14:tracePt t="104672" x="5262563" y="1717675"/>
          <p14:tracePt t="104680" x="5270500" y="1706563"/>
          <p14:tracePt t="104688" x="5270500" y="1703388"/>
          <p14:tracePt t="104802" x="5267325" y="1706563"/>
          <p14:tracePt t="104810" x="5207000" y="1766888"/>
          <p14:tracePt t="104819" x="5060950" y="1901825"/>
          <p14:tracePt t="104826" x="4851400" y="2136775"/>
          <p14:tracePt t="104834" x="4638675" y="2359025"/>
          <p14:tracePt t="104842" x="4446588" y="2549525"/>
          <p14:tracePt t="104850" x="4259263" y="2695575"/>
          <p14:tracePt t="104858" x="4106863" y="2800350"/>
          <p14:tracePt t="104866" x="3971925" y="2894013"/>
          <p14:tracePt t="104899" x="3751263" y="3103563"/>
          <p14:tracePt t="104906" x="3732213" y="3140075"/>
          <p14:tracePt t="104914" x="3729038" y="3167063"/>
          <p14:tracePt t="104922" x="3729038" y="3181350"/>
          <p14:tracePt t="104930" x="3729038" y="3189288"/>
          <p14:tracePt t="104938" x="3729038" y="3192463"/>
          <p14:tracePt t="104946" x="3743325" y="3189288"/>
          <p14:tracePt t="104954" x="3754438" y="3178175"/>
          <p14:tracePt t="104962" x="3762375" y="3167063"/>
          <p14:tracePt t="104970" x="3770313" y="3163888"/>
          <p14:tracePt t="104978" x="3773488" y="3163888"/>
          <p14:tracePt t="105100" x="3762375" y="3159125"/>
          <p14:tracePt t="105108" x="3716338" y="3175000"/>
          <p14:tracePt t="105116" x="3671888" y="3200400"/>
          <p14:tracePt t="105124" x="3608388" y="3230563"/>
          <p14:tracePt t="105133" x="3514725" y="3271838"/>
          <p14:tracePt t="105140" x="3406775" y="3313113"/>
          <p14:tracePt t="105149" x="3249613" y="3376613"/>
          <p14:tracePt t="105156" x="3073400" y="3455988"/>
          <p14:tracePt t="105164" x="2852738" y="3560763"/>
          <p14:tracePt t="105172" x="2646363" y="3665538"/>
          <p14:tracePt t="105180" x="2455863" y="3743325"/>
          <p14:tracePt t="105188" x="2339975" y="3798888"/>
          <p14:tracePt t="105196" x="2254250" y="3844925"/>
          <p14:tracePt t="105204" x="2219325" y="3867150"/>
          <p14:tracePt t="105212" x="2185988" y="3900488"/>
          <p14:tracePt t="105220" x="2171700" y="3922713"/>
          <p14:tracePt t="105228" x="2163763" y="3933825"/>
          <p14:tracePt t="105236" x="2152650" y="3944938"/>
          <p14:tracePt t="105244" x="2144713" y="3949700"/>
          <p14:tracePt t="105252" x="2144713" y="3952875"/>
          <p14:tracePt t="105260" x="2141538" y="3952875"/>
          <p14:tracePt t="105270" x="2136775" y="3952875"/>
          <p14:tracePt t="105276" x="2136775" y="3949700"/>
          <p14:tracePt t="105286" x="2136775" y="3944938"/>
          <p14:tracePt t="105294" x="2136775" y="3938588"/>
          <p14:tracePt t="105303" x="2136775" y="3930650"/>
          <p14:tracePt t="105310" x="2133600" y="3927475"/>
          <p14:tracePt t="105319" x="2133600" y="3922713"/>
          <p14:tracePt t="105326" x="2133600" y="3919538"/>
          <p14:tracePt t="105374" x="2133600" y="3916363"/>
          <p14:tracePt t="105406" x="2133600" y="3911600"/>
          <p14:tracePt t="105422" x="2133600" y="3908425"/>
          <p14:tracePt t="105438" x="2133600" y="3903663"/>
          <p14:tracePt t="105520" x="2136775" y="3900488"/>
          <p14:tracePt t="105526" x="2141538" y="3897313"/>
          <p14:tracePt t="105534" x="2141538" y="3892550"/>
          <p14:tracePt t="105542" x="2147888" y="3889375"/>
          <p14:tracePt t="105550" x="2152650" y="3889375"/>
          <p14:tracePt t="105558" x="2160588" y="3886200"/>
          <p14:tracePt t="105566" x="2163763" y="3878263"/>
          <p14:tracePt t="105576" x="2171700" y="3875088"/>
          <p14:tracePt t="105585" x="2178050" y="3863975"/>
          <p14:tracePt t="105601" x="2182813" y="3863975"/>
          <p14:tracePt t="105608" x="2182813" y="3859213"/>
          <p14:tracePt t="106776" x="2182813" y="3856038"/>
          <p14:tracePt t="106792" x="2182813" y="3851275"/>
          <p14:tracePt t="106800" x="2182813" y="3848100"/>
          <p14:tracePt t="106816" x="2182813" y="3844925"/>
          <p14:tracePt t="106824" x="2182813" y="3840163"/>
          <p14:tracePt t="106833" x="2182813" y="3836988"/>
          <p14:tracePt t="106840" x="2182813" y="3833813"/>
          <p14:tracePt t="106848" x="2182813" y="3825875"/>
          <p14:tracePt t="106856" x="2182813" y="3822700"/>
          <p14:tracePt t="106864" x="2182813" y="3814763"/>
          <p14:tracePt t="106872" x="2182813" y="3806825"/>
          <p14:tracePt t="106899" x="2182813" y="3795713"/>
          <p14:tracePt t="106904" x="2178050" y="3792538"/>
          <p14:tracePt t="106913" x="2178050" y="3787775"/>
          <p14:tracePt t="106920" x="2174875" y="3784600"/>
          <p14:tracePt t="106928" x="2171700" y="3776663"/>
          <p14:tracePt t="106952" x="2166938" y="3776663"/>
          <p14:tracePt t="106960" x="2166938" y="3773488"/>
          <p14:tracePt t="107099" x="2166938" y="3770313"/>
          <p14:tracePt t="107252" x="2166938" y="3765550"/>
          <p14:tracePt t="107275" x="2166938" y="3762375"/>
          <p14:tracePt t="107290" x="2166938" y="3759200"/>
          <p14:tracePt t="107298" x="2171700" y="3759200"/>
          <p14:tracePt t="107308" x="2171700" y="3754438"/>
          <p14:tracePt t="107340" x="2174875" y="3754438"/>
          <p14:tracePt t="107349" x="2174875" y="3751263"/>
          <p14:tracePt t="107357" x="2178050" y="3751263"/>
          <p14:tracePt t="107372" x="2182813" y="3751263"/>
          <p14:tracePt t="107381" x="2182813" y="3746500"/>
          <p14:tracePt t="107396" x="2185988" y="3743325"/>
          <p14:tracePt t="107404" x="2189163" y="3743325"/>
          <p14:tracePt t="107412" x="2189163" y="3740150"/>
          <p14:tracePt t="107420" x="2193925" y="3740150"/>
          <p14:tracePt t="107436" x="2193925" y="3735388"/>
          <p14:tracePt t="107444" x="2197100" y="3735388"/>
          <p14:tracePt t="107460" x="2197100" y="3732213"/>
          <p14:tracePt t="107469" x="2201863" y="3732213"/>
          <p14:tracePt t="108274" x="2208213" y="3732213"/>
          <p14:tracePt t="108283" x="2212975" y="3735388"/>
          <p14:tracePt t="108290" x="2219325" y="3740150"/>
          <p14:tracePt t="108298" x="2227263" y="3743325"/>
          <p14:tracePt t="108307" x="2235200" y="3746500"/>
          <p14:tracePt t="108315" x="2246313" y="3751263"/>
          <p14:tracePt t="108322" x="2254250" y="3754438"/>
          <p14:tracePt t="108330" x="2265363" y="3754438"/>
          <p14:tracePt t="108339" x="2279650" y="3754438"/>
          <p14:tracePt t="108346" x="2282825" y="3754438"/>
          <p14:tracePt t="108354" x="2287588" y="3754438"/>
          <p14:tracePt t="114388" x="2276475" y="3746500"/>
          <p14:tracePt t="114397" x="2257425" y="3740150"/>
          <p14:tracePt t="114417" x="2246313" y="3735388"/>
          <p14:tracePt t="114425" x="2238375" y="3732213"/>
          <p14:tracePt t="114433" x="2235200" y="3732213"/>
          <p14:tracePt t="114457" x="2238375" y="3740150"/>
          <p14:tracePt t="114465" x="2241550" y="3770313"/>
          <p14:tracePt t="114473" x="2246313" y="3806825"/>
          <p14:tracePt t="114480" x="2246313" y="3844925"/>
          <p14:tracePt t="114488" x="2246313" y="3886200"/>
          <p14:tracePt t="114499" x="2246313" y="3922713"/>
          <p14:tracePt t="114505" x="2241550" y="3944938"/>
          <p14:tracePt t="114515" x="2241550" y="3979863"/>
          <p14:tracePt t="114522" x="2241550" y="3990975"/>
          <p14:tracePt t="114531" x="2241550" y="4013200"/>
          <p14:tracePt t="114539" x="2238375" y="4024313"/>
          <p14:tracePt t="114547" x="2235200" y="4035425"/>
          <p14:tracePt t="114555" x="2235200" y="4054475"/>
          <p14:tracePt t="114563" x="2227263" y="4068763"/>
          <p14:tracePt t="114571" x="2227263" y="4087813"/>
          <p14:tracePt t="114579" x="2227263" y="4098925"/>
          <p14:tracePt t="114587" x="2227263" y="4117975"/>
          <p14:tracePt t="114595" x="2227263" y="4129088"/>
          <p14:tracePt t="114603" x="2224088" y="4140200"/>
          <p14:tracePt t="114611" x="2224088" y="4151313"/>
          <p14:tracePt t="114618" x="2224088" y="4159250"/>
          <p14:tracePt t="114626" x="2224088" y="4162425"/>
          <p14:tracePt t="114635" x="2224088" y="4167188"/>
          <p14:tracePt t="114643" x="2224088" y="4170363"/>
          <p14:tracePt t="114651" x="2224088" y="4173538"/>
          <p14:tracePt t="114703" x="2224088" y="4178300"/>
          <p14:tracePt t="114711" x="2219325" y="4178300"/>
          <p14:tracePt t="114719" x="2219325" y="4181475"/>
          <p14:tracePt t="114743" x="2216150" y="4181475"/>
          <p14:tracePt t="114751" x="2212975" y="4181475"/>
          <p14:tracePt t="114759" x="2208213" y="4181475"/>
          <p14:tracePt t="114767" x="2197100" y="4184650"/>
          <p14:tracePt t="114775" x="2189163" y="4184650"/>
          <p14:tracePt t="114784" x="2178050" y="4184650"/>
          <p14:tracePt t="114793" x="2166938" y="4189413"/>
          <p14:tracePt t="114800" x="2152650" y="4192588"/>
          <p14:tracePt t="114809" x="2141538" y="4195763"/>
          <p14:tracePt t="114816" x="2125663" y="4195763"/>
          <p14:tracePt t="114824" x="2100263" y="4206875"/>
          <p14:tracePt t="114833" x="2089150" y="4206875"/>
          <p14:tracePt t="114840" x="2078038" y="4211638"/>
          <p14:tracePt t="114849" x="2062163" y="4214813"/>
          <p14:tracePt t="114857" x="2051050" y="4214813"/>
          <p14:tracePt t="114865" x="2036763" y="4219575"/>
          <p14:tracePt t="114872" x="2017713" y="4222750"/>
          <p14:tracePt t="114881" x="1995488" y="4222750"/>
          <p14:tracePt t="114900" x="1951038" y="4237038"/>
          <p14:tracePt t="114905" x="1935163" y="4241800"/>
          <p14:tracePt t="114913" x="1916113" y="4248150"/>
          <p14:tracePt t="114921" x="1905000" y="4248150"/>
          <p14:tracePt t="114928" x="1893888" y="4256088"/>
          <p14:tracePt t="114937" x="1879600" y="4256088"/>
          <p14:tracePt t="114945" x="1871663" y="4259263"/>
          <p14:tracePt t="114952" x="1860550" y="4264025"/>
          <p14:tracePt t="114961" x="1852613" y="4264025"/>
          <p14:tracePt t="114969" x="1849438" y="4264025"/>
          <p14:tracePt t="114977" x="1844675" y="4267200"/>
          <p14:tracePt t="114985" x="1841500" y="4267200"/>
          <p14:tracePt t="114993" x="1838325" y="4267200"/>
          <p14:tracePt t="115001" x="1833563" y="4271963"/>
          <p14:tracePt t="115009" x="1830388" y="4271963"/>
          <p14:tracePt t="115016" x="1827213" y="4271963"/>
          <p14:tracePt t="115025" x="1822450" y="4271963"/>
          <p14:tracePt t="115040" x="1819275" y="4271963"/>
          <p14:tracePt t="115082" x="1816100" y="4271963"/>
          <p14:tracePt t="115099" x="1811338" y="4271963"/>
          <p14:tracePt t="115123" x="1808163" y="4271963"/>
          <p14:tracePt t="115138" x="1804988" y="4271963"/>
          <p14:tracePt t="115147" x="1800225" y="4271963"/>
          <p14:tracePt t="115155" x="1797050" y="4271963"/>
          <p14:tracePt t="115171" x="1789113" y="4271963"/>
          <p14:tracePt t="115179" x="1781175" y="4271963"/>
          <p14:tracePt t="115186" x="1770063" y="4271963"/>
          <p14:tracePt t="115195" x="1755775" y="4271963"/>
          <p14:tracePt t="115202" x="1744663" y="4275138"/>
          <p14:tracePt t="115210" x="1733550" y="4275138"/>
          <p14:tracePt t="115219" x="1725613" y="4278313"/>
          <p14:tracePt t="115226" x="1714500" y="4278313"/>
          <p14:tracePt t="115234" x="1706563" y="4278313"/>
          <p14:tracePt t="115243" x="1700213" y="4278313"/>
          <p14:tracePt t="115251" x="1692275" y="4278313"/>
          <p14:tracePt t="115259" x="1684338" y="4278313"/>
          <p14:tracePt t="115267" x="1673225" y="4278313"/>
          <p14:tracePt t="115275" x="1658938" y="4278313"/>
          <p14:tracePt t="115283" x="1654175" y="4278313"/>
          <p14:tracePt t="115291" x="1639888" y="4283075"/>
          <p14:tracePt t="115298" x="1631950" y="4283075"/>
          <p14:tracePt t="115307" x="1624013" y="4283075"/>
          <p14:tracePt t="115315" x="1617663" y="4283075"/>
          <p14:tracePt t="115323" x="1612900" y="4283075"/>
          <p14:tracePt t="115331" x="1598613" y="4283075"/>
          <p14:tracePt t="115338" x="1590675" y="4283075"/>
          <p14:tracePt t="115347" x="1582738" y="4286250"/>
          <p14:tracePt t="115357" x="1576388" y="4286250"/>
          <p14:tracePt t="115365" x="1568450" y="4289425"/>
          <p14:tracePt t="115380" x="1560513" y="4289425"/>
          <p14:tracePt t="115389" x="1554163" y="4294188"/>
          <p14:tracePt t="115397" x="1549400" y="4297363"/>
          <p14:tracePt t="115405" x="1546225" y="4297363"/>
          <p14:tracePt t="115413" x="1541463" y="4297363"/>
          <p14:tracePt t="115421" x="1538288" y="4297363"/>
          <p14:tracePt t="115429" x="1535113" y="4300538"/>
          <p14:tracePt t="115445" x="1527175" y="4305300"/>
          <p14:tracePt t="115453" x="1519238" y="4308475"/>
          <p14:tracePt t="115461" x="1512888" y="4308475"/>
          <p14:tracePt t="115469" x="1504950" y="4313238"/>
          <p14:tracePt t="115476" x="1497013" y="4316413"/>
          <p14:tracePt t="115485" x="1489075" y="4319588"/>
          <p14:tracePt t="115493" x="1474788" y="4324350"/>
          <p14:tracePt t="115501" x="1466850" y="4327525"/>
          <p14:tracePt t="115509" x="1463675" y="4330700"/>
          <p14:tracePt t="115516" x="1460500" y="4335463"/>
          <p14:tracePt t="115525" x="1449388" y="4338638"/>
          <p14:tracePt t="115533" x="1449388" y="4341813"/>
          <p14:tracePt t="115541" x="1441450" y="4346575"/>
          <p14:tracePt t="115549" x="1436688" y="4352925"/>
          <p14:tracePt t="115557" x="1430338" y="4360863"/>
          <p14:tracePt t="115564" x="1425575" y="4368800"/>
          <p14:tracePt t="115573" x="1422400" y="4376738"/>
          <p14:tracePt t="115581" x="1419225" y="4383088"/>
          <p14:tracePt t="115589" x="1411288" y="4391025"/>
          <p14:tracePt t="115597" x="1408113" y="4398963"/>
          <p14:tracePt t="115604" x="1403350" y="4410075"/>
          <p14:tracePt t="115613" x="1400175" y="4418013"/>
          <p14:tracePt t="115621" x="1397000" y="4421188"/>
          <p14:tracePt t="115629" x="1397000" y="4429125"/>
          <p14:tracePt t="115639" x="1397000" y="4432300"/>
          <p14:tracePt t="115647" x="1397000" y="4435475"/>
          <p14:tracePt t="115653" x="1392238" y="4440238"/>
          <p14:tracePt t="115671" x="1389063" y="4440238"/>
          <p14:tracePt t="115679" x="1389063" y="4443413"/>
          <p14:tracePt t="115687" x="1389063" y="4446588"/>
          <p14:tracePt t="115695" x="1389063" y="4451350"/>
          <p14:tracePt t="115703" x="1384300" y="4454525"/>
          <p14:tracePt t="115711" x="1384300" y="4457700"/>
          <p14:tracePt t="115719" x="1381125" y="4462463"/>
          <p14:tracePt t="115727" x="1377950" y="4462463"/>
          <p14:tracePt t="115735" x="1377950" y="4465638"/>
          <p14:tracePt t="115743" x="1373188" y="4473575"/>
          <p14:tracePt t="115751" x="1373188" y="4476750"/>
          <p14:tracePt t="115759" x="1373188" y="4481513"/>
          <p14:tracePt t="115767" x="1370013" y="4484688"/>
          <p14:tracePt t="115775" x="1370013" y="4492625"/>
          <p14:tracePt t="115783" x="1366838" y="4498975"/>
          <p14:tracePt t="115791" x="1362075" y="4506913"/>
          <p14:tracePt t="115799" x="1358900" y="4506913"/>
          <p14:tracePt t="115807" x="1355725" y="4510088"/>
          <p14:tracePt t="115815" x="1350963" y="4518025"/>
          <p14:tracePt t="115823" x="1347788" y="4525963"/>
          <p14:tracePt t="115830" x="1344613" y="4529138"/>
          <p14:tracePt t="115846" x="1339850" y="4533900"/>
          <p14:tracePt t="115899" x="1336675" y="4540250"/>
          <p14:tracePt t="115903" x="1336675" y="4545013"/>
          <p14:tracePt t="115921" x="1336675" y="4551363"/>
          <p14:tracePt t="115929" x="1331913" y="4556125"/>
          <p14:tracePt t="115937" x="1328738" y="4559300"/>
          <p14:tracePt t="115945" x="1328738" y="4562475"/>
          <p14:tracePt t="115953" x="1328738" y="4567238"/>
          <p14:tracePt t="116026" x="1328738" y="4570413"/>
          <p14:tracePt t="116065" x="1328738" y="4575175"/>
          <p14:tracePt t="116089" x="1331913" y="4578350"/>
          <p14:tracePt t="116120" x="1336675" y="4578350"/>
          <p14:tracePt t="116129" x="1339850" y="4578350"/>
          <p14:tracePt t="116137" x="1344613" y="4578350"/>
          <p14:tracePt t="116145" x="1347788" y="4578350"/>
          <p14:tracePt t="116153" x="1355725" y="4578350"/>
          <p14:tracePt t="116160" x="1358900" y="4578350"/>
          <p14:tracePt t="116177" x="1366838" y="4578350"/>
          <p14:tracePt t="116184" x="1373188" y="4578350"/>
          <p14:tracePt t="116193" x="1392238" y="4581525"/>
          <p14:tracePt t="116200" x="1403350" y="4581525"/>
          <p14:tracePt t="116208" x="1419225" y="4581525"/>
          <p14:tracePt t="116219" x="1449388" y="4586288"/>
          <p14:tracePt t="116227" x="1474788" y="4592638"/>
          <p14:tracePt t="116235" x="1497013" y="4592638"/>
          <p14:tracePt t="116243" x="1527175" y="4592638"/>
          <p14:tracePt t="116251" x="1554163" y="4597400"/>
          <p14:tracePt t="116259" x="1576388" y="4597400"/>
          <p14:tracePt t="116267" x="1590675" y="4597400"/>
          <p14:tracePt t="116275" x="1609725" y="4600575"/>
          <p14:tracePt t="116283" x="1620838" y="4600575"/>
          <p14:tracePt t="116291" x="1631950" y="4600575"/>
          <p14:tracePt t="116299" x="1643063" y="4600575"/>
          <p14:tracePt t="116307" x="1658938" y="4600575"/>
          <p14:tracePt t="116315" x="1665288" y="4600575"/>
          <p14:tracePt t="116323" x="1676400" y="4600575"/>
          <p14:tracePt t="116331" x="1687513" y="4600575"/>
          <p14:tracePt t="116339" x="1700213" y="4600575"/>
          <p14:tracePt t="116347" x="1711325" y="4600575"/>
          <p14:tracePt t="116355" x="1728788" y="4600575"/>
          <p14:tracePt t="116363" x="1739900" y="4600575"/>
          <p14:tracePt t="116371" x="1758950" y="4600575"/>
          <p14:tracePt t="116379" x="1770063" y="4600575"/>
          <p14:tracePt t="116387" x="1785938" y="4600575"/>
          <p14:tracePt t="116395" x="1804988" y="4600575"/>
          <p14:tracePt t="116403" x="1819275" y="4597400"/>
          <p14:tracePt t="116411" x="1844675" y="4597400"/>
          <p14:tracePt t="116419" x="1868488" y="4597400"/>
          <p14:tracePt t="116427" x="1901825" y="4597400"/>
          <p14:tracePt t="116435" x="1931988" y="4597400"/>
          <p14:tracePt t="116443" x="1962150" y="4597400"/>
          <p14:tracePt t="116450" x="1990725" y="4597400"/>
          <p14:tracePt t="116459" x="2017713" y="4597400"/>
          <p14:tracePt t="116467" x="2047875" y="4592638"/>
          <p14:tracePt t="116475" x="2073275" y="4592638"/>
          <p14:tracePt t="116483" x="2095500" y="4592638"/>
          <p14:tracePt t="116491" x="2125663" y="4592638"/>
          <p14:tracePt t="116500" x="2147888" y="4592638"/>
          <p14:tracePt t="116509" x="2174875" y="4592638"/>
          <p14:tracePt t="116516" x="2197100" y="4592638"/>
          <p14:tracePt t="116525" x="2227263" y="4586288"/>
          <p14:tracePt t="116533" x="2249488" y="4586288"/>
          <p14:tracePt t="116541" x="2268538" y="4586288"/>
          <p14:tracePt t="116548" x="2290763" y="4586288"/>
          <p14:tracePt t="116556" x="2306638" y="4586288"/>
          <p14:tracePt t="116565" x="2320925" y="4586288"/>
          <p14:tracePt t="116573" x="2343150" y="4581525"/>
          <p14:tracePt t="116581" x="2359025" y="4581525"/>
          <p14:tracePt t="116589" x="2381250" y="4581525"/>
          <p14:tracePt t="116596" x="2398713" y="4581525"/>
          <p14:tracePt t="116605" x="2422525" y="4581525"/>
          <p14:tracePt t="116613" x="2436813" y="4581525"/>
          <p14:tracePt t="116621" x="2466975" y="4578350"/>
          <p14:tracePt t="116629" x="2497138" y="4570413"/>
          <p14:tracePt t="116637" x="2522538" y="4570413"/>
          <p14:tracePt t="116645" x="2544763" y="4570413"/>
          <p14:tracePt t="116653" x="2560638" y="4570413"/>
          <p14:tracePt t="116661" x="2574925" y="4567238"/>
          <p14:tracePt t="116669" x="2586038" y="4567238"/>
          <p14:tracePt t="116677" x="2597150" y="4567238"/>
          <p14:tracePt t="116685" x="2609850" y="4567238"/>
          <p14:tracePt t="116693" x="2627313" y="4567238"/>
          <p14:tracePt t="116700" x="2638425" y="4562475"/>
          <p14:tracePt t="116709" x="2654300" y="4562475"/>
          <p14:tracePt t="116717" x="2662238" y="4562475"/>
          <p14:tracePt t="116724" x="2668588" y="4562475"/>
          <p14:tracePt t="116733" x="2676525" y="4562475"/>
          <p14:tracePt t="116775" x="2679700" y="4562475"/>
          <p14:tracePt t="116791" x="2684463" y="4562475"/>
          <p14:tracePt t="116797" x="2690813" y="4562475"/>
          <p14:tracePt t="116807" x="2698750" y="4562475"/>
          <p14:tracePt t="116815" x="2709863" y="4562475"/>
          <p14:tracePt t="116823" x="2717800" y="4562475"/>
          <p14:tracePt t="116831" x="2725738" y="4562475"/>
          <p14:tracePt t="116839" x="2728913" y="4562475"/>
          <p14:tracePt t="116847" x="2732088" y="4562475"/>
          <p14:tracePt t="116863" x="2736850" y="4559300"/>
          <p14:tracePt t="116935" x="2740025" y="4559300"/>
          <p14:tracePt t="116943" x="2747963" y="4559300"/>
          <p14:tracePt t="116950" x="2754313" y="4559300"/>
          <p14:tracePt t="116959" x="2762250" y="4559300"/>
          <p14:tracePt t="116967" x="2770188" y="4559300"/>
          <p14:tracePt t="116975" x="2781300" y="4562475"/>
          <p14:tracePt t="116983" x="2784475" y="4562475"/>
          <p14:tracePt t="116991" x="2789238" y="4562475"/>
          <p14:tracePt t="117000" x="2792413" y="4567238"/>
          <p14:tracePt t="117016" x="2800350" y="4570413"/>
          <p14:tracePt t="117023" x="2803525" y="4575175"/>
          <p14:tracePt t="117031" x="2811463" y="4575175"/>
          <p14:tracePt t="117039" x="2814638" y="4578350"/>
          <p14:tracePt t="117047" x="2819400" y="4578350"/>
          <p14:tracePt t="117055" x="2822575" y="4581525"/>
          <p14:tracePt t="117063" x="2822575" y="4586288"/>
          <p14:tracePt t="117071" x="2825750" y="4586288"/>
          <p14:tracePt t="117081" x="2841625" y="4586288"/>
          <p14:tracePt t="117089" x="2860675" y="4586288"/>
          <p14:tracePt t="117097" x="2882900" y="4586288"/>
          <p14:tracePt t="117105" x="2913063" y="4586288"/>
          <p14:tracePt t="117113" x="2941638" y="4586288"/>
          <p14:tracePt t="117121" x="2965450" y="4586288"/>
          <p14:tracePt t="117129" x="2987675" y="4586288"/>
          <p14:tracePt t="117137" x="3005138" y="4586288"/>
          <p14:tracePt t="117168" x="3125788" y="4575175"/>
          <p14:tracePt t="117169" x="3178175" y="4570413"/>
          <p14:tracePt t="117177" x="3238500" y="4570413"/>
          <p14:tracePt t="117185" x="3297238" y="4570413"/>
          <p14:tracePt t="117193" x="3349625" y="4570413"/>
          <p14:tracePt t="117200" x="3417888" y="4575175"/>
          <p14:tracePt t="117209" x="3484563" y="4575175"/>
          <p14:tracePt t="117216" x="3544888" y="4575175"/>
          <p14:tracePt t="117224" x="3605213" y="4575175"/>
          <p14:tracePt t="117233" x="3657600" y="4575175"/>
          <p14:tracePt t="117241" x="3709988" y="4570413"/>
          <p14:tracePt t="117249" x="3740150" y="4570413"/>
          <p14:tracePt t="117257" x="3776663" y="4570413"/>
          <p14:tracePt t="117265" x="3798888" y="4570413"/>
          <p14:tracePt t="117273" x="3817938" y="4570413"/>
          <p14:tracePt t="117281" x="3825875" y="4570413"/>
          <p14:tracePt t="117289" x="3833813" y="4570413"/>
          <p14:tracePt t="117499" x="3836988" y="4567238"/>
          <p14:tracePt t="117507" x="3840163" y="4567238"/>
          <p14:tracePt t="117515" x="3848100" y="4562475"/>
          <p14:tracePt t="117523" x="3878263" y="4562475"/>
          <p14:tracePt t="117531" x="3900488" y="4559300"/>
          <p14:tracePt t="117539" x="3927475" y="4559300"/>
          <p14:tracePt t="117547" x="3941763" y="4556125"/>
          <p14:tracePt t="117555" x="3960813" y="4548188"/>
          <p14:tracePt t="117563" x="3983038" y="4548188"/>
          <p14:tracePt t="117571" x="4002088" y="4545013"/>
          <p14:tracePt t="117579" x="4016375" y="4545013"/>
          <p14:tracePt t="117587" x="4038600" y="4545013"/>
          <p14:tracePt t="117595" x="4057650" y="4545013"/>
          <p14:tracePt t="117603" x="4068763" y="4545013"/>
          <p14:tracePt t="117611" x="4079875" y="4545013"/>
          <p14:tracePt t="117619" x="4084638" y="4548188"/>
          <p14:tracePt t="117627" x="4087813" y="4548188"/>
          <p14:tracePt t="117669" x="4095750" y="4551363"/>
          <p14:tracePt t="117677" x="4098925" y="4551363"/>
          <p14:tracePt t="117685" x="4110038" y="4551363"/>
          <p14:tracePt t="117693" x="4113213" y="4551363"/>
          <p14:tracePt t="117701" x="4121150" y="4551363"/>
          <p14:tracePt t="117709" x="4129088" y="4551363"/>
          <p14:tracePt t="117717" x="4137025" y="4551363"/>
          <p14:tracePt t="117725" x="4140200" y="4551363"/>
          <p14:tracePt t="117733" x="4143375" y="4551363"/>
          <p14:tracePt t="117903" x="4148138" y="4551363"/>
          <p14:tracePt t="118015" x="4151313" y="4551363"/>
          <p14:tracePt t="118031" x="4154488" y="4551363"/>
          <p14:tracePt t="118055" x="4159250" y="4551363"/>
          <p14:tracePt t="118071" x="4162425" y="4551363"/>
          <p14:tracePt t="118079" x="4165600" y="4551363"/>
          <p14:tracePt t="118103" x="4165600" y="4556125"/>
          <p14:tracePt t="118111" x="4170363" y="4556125"/>
          <p14:tracePt t="118159" x="4173538" y="4556125"/>
          <p14:tracePt t="118175" x="4178300" y="4556125"/>
          <p14:tracePt t="118183" x="4178300" y="4559300"/>
          <p14:tracePt t="118207" x="4181475" y="4559300"/>
          <p14:tracePt t="118225" x="4184650" y="4559300"/>
          <p14:tracePt t="118233" x="4189413" y="4559300"/>
          <p14:tracePt t="118239" x="4192588" y="4562475"/>
          <p14:tracePt t="118249" x="4195763" y="4562475"/>
          <p14:tracePt t="118257" x="4203700" y="4562475"/>
          <p14:tracePt t="118273" x="4206875" y="4562475"/>
          <p14:tracePt t="118281" x="4214813" y="4562475"/>
          <p14:tracePt t="118289" x="4222750" y="4562475"/>
          <p14:tracePt t="118297" x="4233863" y="4562475"/>
          <p14:tracePt t="118305" x="4252913" y="4562475"/>
          <p14:tracePt t="118313" x="4278313" y="4562475"/>
          <p14:tracePt t="118321" x="4311650" y="4562475"/>
          <p14:tracePt t="118329" x="4341813" y="4559300"/>
          <p14:tracePt t="118337" x="4371975" y="4551363"/>
          <p14:tracePt t="118345" x="4405313" y="4548188"/>
          <p14:tracePt t="118353" x="4435475" y="4548188"/>
          <p14:tracePt t="118361" x="4462463" y="4545013"/>
          <p14:tracePt t="118369" x="4484688" y="4545013"/>
          <p14:tracePt t="118377" x="4498975" y="4545013"/>
          <p14:tracePt t="118385" x="4518025" y="4545013"/>
          <p14:tracePt t="118393" x="4540250" y="4545013"/>
          <p14:tracePt t="118401" x="4551363" y="4545013"/>
          <p14:tracePt t="118409" x="4562475" y="4545013"/>
          <p14:tracePt t="118417" x="4570413" y="4540250"/>
          <p14:tracePt t="118425" x="4578350" y="4540250"/>
          <p14:tracePt t="118433" x="4581525" y="4540250"/>
          <p14:tracePt t="118441" x="4586288" y="4537075"/>
          <p14:tracePt t="118683" x="4589463" y="4537075"/>
          <p14:tracePt t="118699" x="4611688" y="4540250"/>
          <p14:tracePt t="118707" x="4649788" y="4551363"/>
          <p14:tracePt t="118714" x="4705350" y="4556125"/>
          <p14:tracePt t="118723" x="4765675" y="4562475"/>
          <p14:tracePt t="118731" x="4832350" y="4567238"/>
          <p14:tracePt t="118739" x="4900613" y="4581525"/>
          <p14:tracePt t="118747" x="4967288" y="4581525"/>
          <p14:tracePt t="118755" x="5041900" y="4578350"/>
          <p14:tracePt t="118763" x="5110163" y="4570413"/>
          <p14:tracePt t="118773" x="5176838" y="4567238"/>
          <p14:tracePt t="118779" x="5237163" y="4567238"/>
          <p14:tracePt t="118789" x="5281613" y="4567238"/>
          <p14:tracePt t="118795" x="5319713" y="4567238"/>
          <p14:tracePt t="118805" x="5356225" y="4567238"/>
          <p14:tracePt t="118813" x="5375275" y="4567238"/>
          <p14:tracePt t="118821" x="5383213" y="4567238"/>
          <p14:tracePt t="119029" x="5372100" y="4567238"/>
          <p14:tracePt t="119037" x="5341938" y="4567238"/>
          <p14:tracePt t="119045" x="5303838" y="4559300"/>
          <p14:tracePt t="119053" x="5278438" y="4559300"/>
          <p14:tracePt t="119061" x="5273675" y="4562475"/>
          <p14:tracePt t="119077" x="5278438" y="4562475"/>
          <p14:tracePt t="119085" x="5289550" y="4562475"/>
          <p14:tracePt t="119095" x="5300663" y="4567238"/>
          <p14:tracePt t="119103" x="5338763" y="4570413"/>
          <p14:tracePt t="119111" x="5367338" y="4575175"/>
          <p14:tracePt t="119119" x="5394325" y="4581525"/>
          <p14:tracePt t="119127" x="5424488" y="4586288"/>
          <p14:tracePt t="119134" x="5461000" y="4586288"/>
          <p14:tracePt t="119143" x="5495925" y="4589463"/>
          <p14:tracePt t="119151" x="5540375" y="4589463"/>
          <p14:tracePt t="119159" x="5592763" y="4589463"/>
          <p14:tracePt t="119166" x="5637213" y="4589463"/>
          <p14:tracePt t="119175" x="5681663" y="4589463"/>
          <p14:tracePt t="119183" x="5734050" y="4589463"/>
          <p14:tracePt t="119191" x="5772150" y="4597400"/>
          <p14:tracePt t="119199" x="5813425" y="4608513"/>
          <p14:tracePt t="119207" x="5843588" y="4608513"/>
          <p14:tracePt t="119215" x="5880100" y="4611688"/>
          <p14:tracePt t="119223" x="5899150" y="4611688"/>
          <p14:tracePt t="119231" x="5921375" y="4619625"/>
          <p14:tracePt t="119239" x="5937250" y="4619625"/>
          <p14:tracePt t="119247" x="5956300" y="4619625"/>
          <p14:tracePt t="119255" x="5970588" y="4622800"/>
          <p14:tracePt t="119263" x="5981700" y="4622800"/>
          <p14:tracePt t="119271" x="6000750" y="4622800"/>
          <p14:tracePt t="119279" x="6011863" y="4627563"/>
          <p14:tracePt t="119287" x="6022975" y="4627563"/>
          <p14:tracePt t="119295" x="6042025" y="4630738"/>
          <p14:tracePt t="119303" x="6053138" y="4630738"/>
          <p14:tracePt t="119311" x="6067425" y="4633913"/>
          <p14:tracePt t="119319" x="6072188" y="4633913"/>
          <p14:tracePt t="119327" x="6078538" y="4633913"/>
          <p14:tracePt t="119334" x="6083300" y="4633913"/>
          <p14:tracePt t="119343" x="6086475" y="4633913"/>
          <p14:tracePt t="119481" x="6089650" y="4633913"/>
          <p14:tracePt t="119497" x="6094413" y="4633913"/>
          <p14:tracePt t="119505" x="6094413" y="4638675"/>
          <p14:tracePt t="119513" x="6097588" y="4638675"/>
          <p14:tracePt t="119521" x="6102350" y="4641850"/>
          <p14:tracePt t="119529" x="6105525" y="4645025"/>
          <p14:tracePt t="119537" x="6119813" y="4645025"/>
          <p14:tracePt t="119545" x="6135688" y="4645025"/>
          <p14:tracePt t="119553" x="6165850" y="4645025"/>
          <p14:tracePt t="119561" x="6194425" y="4641850"/>
          <p14:tracePt t="119569" x="6224588" y="4641850"/>
          <p14:tracePt t="119577" x="6265863" y="4638675"/>
          <p14:tracePt t="119585" x="6311900" y="4630738"/>
          <p14:tracePt t="119593" x="6348413" y="4619625"/>
          <p14:tracePt t="119601" x="6405563" y="4616450"/>
          <p14:tracePt t="119609" x="6450013" y="4608513"/>
          <p14:tracePt t="119616" x="6502400" y="4603750"/>
          <p14:tracePt t="119625" x="6554788" y="4597400"/>
          <p14:tracePt t="119633" x="6604000" y="4586288"/>
          <p14:tracePt t="119641" x="6640513" y="4581525"/>
          <p14:tracePt t="119650" x="6670675" y="4575175"/>
          <p14:tracePt t="119657" x="6689725" y="4570413"/>
          <p14:tracePt t="119667" x="6704013" y="4570413"/>
          <p14:tracePt t="119675" x="6711950" y="4570413"/>
          <p14:tracePt t="119683" x="6715125" y="4570413"/>
          <p14:tracePt t="119691" x="6719888" y="4570413"/>
          <p14:tracePt t="119795" x="6715125" y="4570413"/>
          <p14:tracePt t="119925" x="6711950" y="4575175"/>
          <p14:tracePt t="119947" x="6708775" y="4575175"/>
          <p14:tracePt t="119957" x="6704013" y="4575175"/>
          <p14:tracePt t="119965" x="6700838" y="4575175"/>
          <p14:tracePt t="119973" x="6700838" y="4578350"/>
          <p14:tracePt t="120021" x="6696075" y="4578350"/>
          <p14:tracePt t="120061" x="6692900" y="4578350"/>
          <p14:tracePt t="120077" x="6689725" y="4578350"/>
          <p14:tracePt t="120101" x="6684963" y="4578350"/>
          <p14:tracePt t="120141" x="6684963" y="4575175"/>
          <p14:tracePt t="120235" x="6681788" y="4575175"/>
          <p14:tracePt t="120403" x="6678613" y="4575175"/>
          <p14:tracePt t="120975" x="6673850" y="4575175"/>
          <p14:tracePt t="120983" x="6673850" y="4578350"/>
          <p14:tracePt t="120991" x="6667500" y="4578350"/>
          <p14:tracePt t="120999" x="6662738" y="4578350"/>
          <p14:tracePt t="121007" x="6659563" y="4581525"/>
          <p14:tracePt t="121015" x="6651625" y="4586288"/>
          <p14:tracePt t="121023" x="6643688" y="4589463"/>
          <p14:tracePt t="121031" x="6640513" y="4592638"/>
          <p14:tracePt t="121039" x="6632575" y="4592638"/>
          <p14:tracePt t="121048" x="6626225" y="4597400"/>
          <p14:tracePt t="121055" x="6618288" y="4600575"/>
          <p14:tracePt t="121063" x="6599238" y="4603750"/>
          <p14:tracePt t="121071" x="6580188" y="4616450"/>
          <p14:tracePt t="121079" x="6557963" y="4619625"/>
          <p14:tracePt t="121087" x="6538913" y="4622800"/>
          <p14:tracePt t="121095" x="6521450" y="4633913"/>
          <p14:tracePt t="121105" x="6494463" y="4645025"/>
          <p14:tracePt t="121113" x="6472238" y="4652963"/>
          <p14:tracePt t="121121" x="6430963" y="4664075"/>
          <p14:tracePt t="121129" x="6389688" y="4683125"/>
          <p14:tracePt t="121137" x="6337300" y="4702175"/>
          <p14:tracePt t="121145" x="6265863" y="4721225"/>
          <p14:tracePt t="121153" x="6199188" y="4732338"/>
          <p14:tracePt t="121161" x="6124575" y="4749800"/>
          <p14:tracePt t="121169" x="6037263" y="4768850"/>
          <p14:tracePt t="121177" x="5932488" y="4791075"/>
          <p14:tracePt t="121185" x="5805488" y="4810125"/>
          <p14:tracePt t="121193" x="5675313" y="4826000"/>
          <p14:tracePt t="121201" x="5513388" y="4843463"/>
          <p14:tracePt t="121209" x="5375275" y="4851400"/>
          <p14:tracePt t="121217" x="5203825" y="4859338"/>
          <p14:tracePt t="121225" x="5005388" y="4859338"/>
          <p14:tracePt t="121233" x="4821238" y="4859338"/>
          <p14:tracePt t="121241" x="4619625" y="4854575"/>
          <p14:tracePt t="121249" x="4435475" y="4843463"/>
          <p14:tracePt t="121257" x="4259263" y="4826000"/>
          <p14:tracePt t="121265" x="4113213" y="4810125"/>
          <p14:tracePt t="121273" x="4027488" y="4795838"/>
          <p14:tracePt t="121281" x="3967163" y="4784725"/>
          <p14:tracePt t="121289" x="3938588" y="4779963"/>
          <p14:tracePt t="121297" x="3922713" y="4776788"/>
          <p14:tracePt t="121321" x="3922713" y="4779963"/>
          <p14:tracePt t="121329" x="3922713" y="4799013"/>
          <p14:tracePt t="121337" x="3922713" y="4806950"/>
          <p14:tracePt t="121345" x="3922713" y="4813300"/>
          <p14:tracePt t="121491" x="3922713" y="4810125"/>
          <p14:tracePt t="121499" x="3919538" y="4757738"/>
          <p14:tracePt t="121507" x="3886200" y="4668838"/>
          <p14:tracePt t="121515" x="3829050" y="4495800"/>
          <p14:tracePt t="121523" x="3751263" y="4308475"/>
          <p14:tracePt t="121531" x="3652838" y="4062413"/>
          <p14:tracePt t="121539" x="3552825" y="3770313"/>
          <p14:tracePt t="121547" x="3436938" y="3448050"/>
          <p14:tracePt t="121555" x="3297238" y="3106738"/>
          <p14:tracePt t="121563" x="3144838" y="2767013"/>
          <p14:tracePt t="121571" x="3005138" y="2439988"/>
          <p14:tracePt t="121579" x="2871788" y="2174875"/>
          <p14:tracePt t="121587" x="2732088" y="1951038"/>
          <p14:tracePt t="121595" x="2632075" y="1770063"/>
          <p14:tracePt t="121603" x="2590800" y="1684338"/>
          <p14:tracePt t="121611" x="2563813" y="1620838"/>
          <p14:tracePt t="121619" x="2552700" y="1590675"/>
          <p14:tracePt t="121627" x="2552700" y="1560513"/>
          <p14:tracePt t="121635" x="2552700" y="1546225"/>
          <p14:tracePt t="121643" x="2552700" y="1535113"/>
          <p14:tracePt t="121651" x="2552700" y="1530350"/>
          <p14:tracePt t="121765" x="2552700" y="1535113"/>
          <p14:tracePt t="121773" x="2552700" y="1546225"/>
          <p14:tracePt t="121781" x="2549525" y="1554163"/>
          <p14:tracePt t="121789" x="2541588" y="1565275"/>
          <p14:tracePt t="121797" x="2533650" y="1571625"/>
          <p14:tracePt t="121805" x="2530475" y="1571625"/>
          <p14:tracePt t="121813" x="2516188" y="1568450"/>
          <p14:tracePt t="121821" x="2489200" y="1549400"/>
          <p14:tracePt t="121829" x="2439988" y="1519238"/>
          <p14:tracePt t="121837" x="2376488" y="1490663"/>
          <p14:tracePt t="121845" x="2306638" y="1452563"/>
          <p14:tracePt t="121854" x="2208213" y="1414463"/>
          <p14:tracePt t="121861" x="2130425" y="1389063"/>
          <p14:tracePt t="121869" x="2047875" y="1381125"/>
          <p14:tracePt t="121884" x="1973263" y="1381125"/>
          <p14:tracePt t="121885" x="1898650" y="1381125"/>
          <p14:tracePt t="121893" x="1822450" y="1381125"/>
          <p14:tracePt t="121901" x="1778000" y="1381125"/>
          <p14:tracePt t="121909" x="1733550" y="1384300"/>
          <p14:tracePt t="121917" x="1711325" y="1384300"/>
          <p14:tracePt t="121925" x="1687513" y="1389063"/>
          <p14:tracePt t="121933" x="1673225" y="1392238"/>
          <p14:tracePt t="121941" x="1665288" y="1397000"/>
          <p14:tracePt t="121951" x="1658938" y="1403350"/>
          <p14:tracePt t="121957" x="1658938" y="1408113"/>
          <p14:tracePt t="121967" x="1654175" y="1411288"/>
          <p14:tracePt t="121975" x="1651000" y="1419225"/>
          <p14:tracePt t="121983" x="1643063" y="1419225"/>
          <p14:tracePt t="121991" x="1635125" y="1419225"/>
          <p14:tracePt t="121999" x="1628775" y="1419225"/>
          <p14:tracePt t="122007" x="1620838" y="1419225"/>
          <p14:tracePt t="122015" x="1609725" y="1408113"/>
          <p14:tracePt t="122023" x="1598613" y="1400175"/>
          <p14:tracePt t="122031" x="1579563" y="1392238"/>
          <p14:tracePt t="122039" x="1554163" y="1377950"/>
          <p14:tracePt t="122047" x="1527175" y="1355725"/>
          <p14:tracePt t="122055" x="1493838" y="1325563"/>
          <p14:tracePt t="122063" x="1471613" y="1306513"/>
          <p14:tracePt t="122071" x="1452563" y="1284288"/>
          <p14:tracePt t="122079" x="1441450" y="1254125"/>
          <p14:tracePt t="122087" x="1422400" y="1220788"/>
          <p14:tracePt t="122095" x="1422400" y="1182688"/>
          <p14:tracePt t="122103" x="1422400" y="1146175"/>
          <p14:tracePt t="122111" x="1425575" y="1104900"/>
          <p14:tracePt t="122119" x="1430338" y="1066800"/>
          <p14:tracePt t="122127" x="1455738" y="1025525"/>
          <p14:tracePt t="122135" x="1471613" y="1000125"/>
          <p14:tracePt t="122143" x="1489075" y="973138"/>
          <p14:tracePt t="122151" x="1524000" y="954088"/>
          <p14:tracePt t="122159" x="1549400" y="947738"/>
          <p14:tracePt t="122167" x="1582738" y="936625"/>
          <p14:tracePt t="122175" x="1628775" y="923925"/>
          <p14:tracePt t="122183" x="1673225" y="923925"/>
          <p14:tracePt t="122191" x="1733550" y="923925"/>
          <p14:tracePt t="122199" x="1792288" y="923925"/>
          <p14:tracePt t="122207" x="1868488" y="939800"/>
          <p14:tracePt t="122215" x="1946275" y="958850"/>
          <p14:tracePt t="122223" x="2006600" y="989013"/>
          <p14:tracePt t="122231" x="2055813" y="1017588"/>
          <p14:tracePt t="122241" x="2089150" y="1047750"/>
          <p14:tracePt t="122249" x="2114550" y="1089025"/>
          <p14:tracePt t="122255" x="2136775" y="1122363"/>
          <p14:tracePt t="122265" x="2141538" y="1152525"/>
          <p14:tracePt t="122273" x="2141538" y="1174750"/>
          <p14:tracePt t="122281" x="2141538" y="1193800"/>
          <p14:tracePt t="122289" x="2141538" y="1209675"/>
          <p14:tracePt t="122297" x="2141538" y="1220788"/>
          <p14:tracePt t="122305" x="2141538" y="1235075"/>
          <p14:tracePt t="122313" x="2130425" y="1243013"/>
          <p14:tracePt t="122321" x="2103438" y="1257300"/>
          <p14:tracePt t="122329" x="2066925" y="1268413"/>
          <p14:tracePt t="122337" x="2009775" y="1273175"/>
          <p14:tracePt t="122345" x="1951038" y="1279525"/>
          <p14:tracePt t="122354" x="1868488" y="1287463"/>
          <p14:tracePt t="122361" x="1792288" y="1287463"/>
          <p14:tracePt t="122369" x="1722438" y="1287463"/>
          <p14:tracePt t="122377" x="1647825" y="1284288"/>
          <p14:tracePt t="122385" x="1576388" y="1273175"/>
          <p14:tracePt t="122393" x="1516063" y="1262063"/>
          <p14:tracePt t="122401" x="1477963" y="1250950"/>
          <p14:tracePt t="122409" x="1444625" y="1231900"/>
          <p14:tracePt t="122417" x="1419225" y="1216025"/>
          <p14:tracePt t="122425" x="1403350" y="1198563"/>
          <p14:tracePt t="122433" x="1392238" y="1171575"/>
          <p14:tracePt t="122441" x="1389063" y="1152525"/>
          <p14:tracePt t="122449" x="1389063" y="1138238"/>
          <p14:tracePt t="122457" x="1384300" y="1116013"/>
          <p14:tracePt t="122465" x="1384300" y="1096963"/>
          <p14:tracePt t="122473" x="1384300" y="1081088"/>
          <p14:tracePt t="122481" x="1384300" y="1063625"/>
          <p14:tracePt t="122489" x="1392238" y="1044575"/>
          <p14:tracePt t="122497" x="1403350" y="1025525"/>
          <p14:tracePt t="122505" x="1430338" y="1011238"/>
          <p14:tracePt t="122513" x="1463675" y="995363"/>
          <p14:tracePt t="122521" x="1497013" y="976313"/>
          <p14:tracePt t="122529" x="1541463" y="965200"/>
          <p14:tracePt t="122539" x="1582738" y="947738"/>
          <p14:tracePt t="122547" x="1620838" y="936625"/>
          <p14:tracePt t="122555" x="1662113" y="920750"/>
          <p14:tracePt t="122563" x="1703388" y="909638"/>
          <p14:tracePt t="122571" x="1733550" y="898525"/>
          <p14:tracePt t="122579" x="1752600" y="895350"/>
          <p14:tracePt t="122587" x="1763713" y="890588"/>
          <p14:tracePt t="122595" x="1766888" y="890588"/>
          <p14:tracePt t="122635" x="1770063" y="890588"/>
          <p14:tracePt t="122667" x="1774825" y="890588"/>
          <p14:tracePt t="122675" x="1774825" y="895350"/>
          <p14:tracePt t="122684" x="1778000" y="895350"/>
          <p14:tracePt t="122691" x="1778000" y="898525"/>
          <p14:tracePt t="122699" x="1781175" y="901700"/>
          <p14:tracePt t="122707" x="1785938" y="906463"/>
          <p14:tracePt t="122715" x="1789113" y="912813"/>
          <p14:tracePt t="122723" x="1792288" y="912813"/>
          <p14:tracePt t="122731" x="1792288" y="917575"/>
          <p14:tracePt t="122763" x="1792288" y="920750"/>
          <p14:tracePt t="122829" x="1792288" y="923925"/>
          <p14:tracePt t="122877" x="1792288" y="928688"/>
          <p14:tracePt t="123055" x="1792288" y="931863"/>
          <p14:tracePt t="123263" x="1792288" y="936625"/>
          <p14:tracePt t="123367" x="1797050" y="939800"/>
          <p14:tracePt t="123375" x="1830388" y="954088"/>
          <p14:tracePt t="123383" x="1931988" y="992188"/>
          <p14:tracePt t="123391" x="2114550" y="1036638"/>
          <p14:tracePt t="123399" x="2365375" y="1069975"/>
          <p14:tracePt t="123409" x="2673350" y="1093788"/>
          <p14:tracePt t="123417" x="2994025" y="1104900"/>
          <p14:tracePt t="123425" x="3316288" y="1116013"/>
          <p14:tracePt t="123433" x="3619500" y="1116013"/>
          <p14:tracePt t="123441" x="3892550" y="1116013"/>
          <p14:tracePt t="123450" x="4165600" y="1116013"/>
          <p14:tracePt t="123457" x="4410075" y="1116013"/>
          <p14:tracePt t="123465" x="4622800" y="1116013"/>
          <p14:tracePt t="123473" x="4760913" y="1116013"/>
          <p14:tracePt t="123481" x="4859338" y="1111250"/>
          <p14:tracePt t="123489" x="4926013" y="1111250"/>
          <p14:tracePt t="123497" x="4964113" y="1104900"/>
          <p14:tracePt t="123505" x="4986338" y="1104900"/>
          <p14:tracePt t="123513" x="5005388" y="1104900"/>
          <p14:tracePt t="123659" x="4989513" y="1108075"/>
          <p14:tracePt t="123665" x="4967288" y="1108075"/>
          <p14:tracePt t="123673" x="4959350" y="1111250"/>
          <p14:tracePt t="123681" x="4975225" y="1127125"/>
          <p14:tracePt t="123689" x="5053013" y="1152525"/>
          <p14:tracePt t="123700" x="5218113" y="1190625"/>
          <p14:tracePt t="123707" x="5465763" y="1209675"/>
          <p14:tracePt t="123715" x="5716588" y="1239838"/>
          <p14:tracePt t="123723" x="5962650" y="1250950"/>
          <p14:tracePt t="123731" x="6221413" y="1250950"/>
          <p14:tracePt t="123739" x="6480175" y="1250950"/>
          <p14:tracePt t="123747" x="6723063" y="1250950"/>
          <p14:tracePt t="123755" x="6981825" y="1243013"/>
          <p14:tracePt t="123763" x="7213600" y="1243013"/>
          <p14:tracePt t="123771" x="7385050" y="1227138"/>
          <p14:tracePt t="123779" x="7531100" y="1209675"/>
          <p14:tracePt t="123787" x="7599363" y="1198563"/>
          <p14:tracePt t="123795" x="7629525" y="1190625"/>
          <p14:tracePt t="123803" x="7632700" y="1190625"/>
          <p14:tracePt t="123811" x="7624763" y="1190625"/>
          <p14:tracePt t="123819" x="7591425" y="1193800"/>
          <p14:tracePt t="123827" x="7546975" y="1193800"/>
          <p14:tracePt t="123835" x="7464425" y="1193800"/>
          <p14:tracePt t="123843" x="7389813" y="1187450"/>
          <p14:tracePt t="123851" x="7307263" y="1187450"/>
          <p14:tracePt t="123859" x="7213600" y="1171575"/>
          <p14:tracePt t="123867" x="7138988" y="1171575"/>
          <p14:tracePt t="123875" x="7064375" y="1171575"/>
          <p14:tracePt t="123883" x="7018338" y="1171575"/>
          <p14:tracePt t="123891" x="6992938" y="1174750"/>
          <p14:tracePt t="123899" x="6981825" y="1174750"/>
          <p14:tracePt t="123908" x="6977063" y="1179513"/>
          <p14:tracePt t="123939" x="6981825" y="1179513"/>
          <p14:tracePt t="123947" x="6992938" y="1182688"/>
          <p14:tracePt t="123955" x="7015163" y="1190625"/>
          <p14:tracePt t="123963" x="7045325" y="1190625"/>
          <p14:tracePt t="123971" x="7092950" y="1193800"/>
          <p14:tracePt t="123979" x="7138988" y="1193800"/>
          <p14:tracePt t="123989" x="7191375" y="1201738"/>
          <p14:tracePt t="123997" x="7227888" y="1201738"/>
          <p14:tracePt t="124005" x="7250113" y="1201738"/>
          <p14:tracePt t="124013" x="7273925" y="1201738"/>
          <p14:tracePt t="124021" x="7285038" y="1201738"/>
          <p14:tracePt t="124029" x="7288213" y="1204913"/>
          <p14:tracePt t="124037" x="7296150" y="1204913"/>
          <p14:tracePt t="124045" x="7296150" y="1209675"/>
          <p14:tracePt t="124061" x="7288213" y="1212850"/>
          <p14:tracePt t="124069" x="7288213" y="1216025"/>
          <p14:tracePt t="124077" x="7280275" y="1220788"/>
          <p14:tracePt t="124085" x="7273925" y="1223963"/>
          <p14:tracePt t="124093" x="7269163" y="1223963"/>
          <p14:tracePt t="124101" x="7262813" y="1223963"/>
          <p14:tracePt t="124109" x="7258050" y="1223963"/>
          <p14:tracePt t="124117" x="7254875" y="1223963"/>
          <p14:tracePt t="124125" x="7250113" y="1220788"/>
          <p14:tracePt t="124133" x="7246938" y="1220788"/>
          <p14:tracePt t="124141" x="7243763" y="1220788"/>
          <p14:tracePt t="124149" x="7239000" y="1216025"/>
          <p14:tracePt t="124184" x="7235825" y="1212850"/>
          <p14:tracePt t="124197" x="7235825" y="1209675"/>
          <p14:tracePt t="124205" x="7239000" y="1204913"/>
          <p14:tracePt t="124213" x="7246938" y="1201738"/>
          <p14:tracePt t="124221" x="7254875" y="1198563"/>
          <p14:tracePt t="124229" x="7262813" y="1198563"/>
          <p14:tracePt t="124237" x="7269163" y="1193800"/>
          <p14:tracePt t="124245" x="7277100" y="1193800"/>
          <p14:tracePt t="124253" x="7277100" y="1190625"/>
          <p14:tracePt t="124261" x="7280275" y="1190625"/>
          <p14:tracePt t="124269" x="7288213" y="1187450"/>
          <p14:tracePt t="124279" x="7299325" y="1187450"/>
          <p14:tracePt t="124287" x="7307263" y="1182688"/>
          <p14:tracePt t="124295" x="7310438" y="1179513"/>
          <p14:tracePt t="124303" x="7315200" y="1179513"/>
          <p14:tracePt t="124311" x="7318375" y="1179513"/>
          <p14:tracePt t="124359" x="7321550" y="1179513"/>
          <p14:tracePt t="124367" x="7326313" y="1174750"/>
          <p14:tracePt t="124375" x="7326313" y="1171575"/>
          <p14:tracePt t="124383" x="7329488" y="1168400"/>
          <p14:tracePt t="124391" x="7337425" y="1168400"/>
          <p14:tracePt t="124407" x="7340600" y="1163638"/>
          <p14:tracePt t="124415" x="7343775" y="1163638"/>
          <p14:tracePt t="124423" x="7348538" y="1163638"/>
          <p14:tracePt t="124431" x="7351713" y="1160463"/>
          <p14:tracePt t="124447" x="7359650" y="1157288"/>
          <p14:tracePt t="124463" x="7362825" y="1157288"/>
          <p14:tracePt t="130120" x="7367588" y="1157288"/>
          <p14:tracePt t="130127" x="7329488" y="1157288"/>
          <p14:tracePt t="130135" x="7285038" y="1157288"/>
          <p14:tracePt t="130143" x="7246938" y="1157288"/>
          <p14:tracePt t="130151" x="7202488" y="1157288"/>
          <p14:tracePt t="130159" x="7172325" y="1160463"/>
          <p14:tracePt t="130167" x="7138988" y="1160463"/>
          <p14:tracePt t="130175" x="7108825" y="1160463"/>
          <p14:tracePt t="130184" x="7092950" y="1160463"/>
          <p14:tracePt t="130191" x="7081838" y="1160463"/>
          <p14:tracePt t="130199" x="7075488" y="1160463"/>
          <p14:tracePt t="130207" x="7070725" y="1160463"/>
          <p14:tracePt t="130215" x="7067550" y="1160463"/>
          <p14:tracePt t="130223" x="7064375" y="1160463"/>
          <p14:tracePt t="130231" x="7059613" y="1157288"/>
          <p14:tracePt t="130239" x="7056438" y="1152525"/>
          <p14:tracePt t="130255" x="7056438" y="1149350"/>
          <p14:tracePt t="130263" x="7048500" y="1149350"/>
          <p14:tracePt t="130271" x="7045325" y="1141413"/>
          <p14:tracePt t="130279" x="7029450" y="1138238"/>
          <p14:tracePt t="130287" x="7018338" y="1138238"/>
          <p14:tracePt t="130295" x="7004050" y="1133475"/>
          <p14:tracePt t="130303" x="6985000" y="1133475"/>
          <p14:tracePt t="130313" x="6962775" y="1133475"/>
          <p14:tracePt t="130321" x="6932613" y="1133475"/>
          <p14:tracePt t="130330" x="6902450" y="1133475"/>
          <p14:tracePt t="130337" x="6858000" y="1133475"/>
          <p14:tracePt t="130345" x="6813550" y="1130300"/>
          <p14:tracePt t="130354" x="6767513" y="1130300"/>
          <p14:tracePt t="130361" x="6708775" y="1130300"/>
          <p14:tracePt t="130369" x="6662738" y="1130300"/>
          <p14:tracePt t="130377" x="6604000" y="1130300"/>
          <p14:tracePt t="130385" x="6550025" y="1130300"/>
          <p14:tracePt t="130393" x="6491288" y="1130300"/>
          <p14:tracePt t="130401" x="6430963" y="1130300"/>
          <p14:tracePt t="130409" x="6386513" y="1122363"/>
          <p14:tracePt t="130417" x="6345238" y="1127125"/>
          <p14:tracePt t="130425" x="6307138" y="1122363"/>
          <p14:tracePt t="130434" x="6270625" y="1127125"/>
          <p14:tracePt t="130441" x="6235700" y="1127125"/>
          <p14:tracePt t="130449" x="6207125" y="1127125"/>
          <p14:tracePt t="130457" x="6176963" y="1130300"/>
          <p14:tracePt t="130465" x="6146800" y="1133475"/>
          <p14:tracePt t="130473" x="6113463" y="1141413"/>
          <p14:tracePt t="130481" x="6075363" y="1146175"/>
          <p14:tracePt t="130489" x="6049963" y="1157288"/>
          <p14:tracePt t="130497" x="6022975" y="1160463"/>
          <p14:tracePt t="130505" x="6000750" y="1171575"/>
          <p14:tracePt t="130513" x="5973763" y="1174750"/>
          <p14:tracePt t="130521" x="5962650" y="1182688"/>
          <p14:tracePt t="130529" x="5945188" y="1193800"/>
          <p14:tracePt t="130537" x="5932488" y="1201738"/>
          <p14:tracePt t="130545" x="5918200" y="1216025"/>
          <p14:tracePt t="130554" x="5907088" y="1227138"/>
          <p14:tracePt t="130561" x="5891213" y="1243013"/>
          <p14:tracePt t="130569" x="5884863" y="1254125"/>
          <p14:tracePt t="130577" x="5873750" y="1265238"/>
          <p14:tracePt t="130585" x="5857875" y="1279525"/>
          <p14:tracePt t="130593" x="5851525" y="1298575"/>
          <p14:tracePt t="130603" x="5838825" y="1325563"/>
          <p14:tracePt t="130611" x="5827713" y="1339850"/>
          <p14:tracePt t="130620" x="5813425" y="1366838"/>
          <p14:tracePt t="130627" x="5799138" y="1397000"/>
          <p14:tracePt t="130635" x="5783263" y="1422400"/>
          <p14:tracePt t="130643" x="5764213" y="1460500"/>
          <p14:tracePt t="130652" x="5749925" y="1493838"/>
          <p14:tracePt t="130659" x="5730875" y="1527175"/>
          <p14:tracePt t="130667" x="5716588" y="1554163"/>
          <p14:tracePt t="130675" x="5700713" y="1587500"/>
          <p14:tracePt t="130683" x="5689600" y="1606550"/>
          <p14:tracePt t="130691" x="5681663" y="1624013"/>
          <p14:tracePt t="130699" x="5670550" y="1647825"/>
          <p14:tracePt t="130707" x="5667375" y="1673225"/>
          <p14:tracePt t="130715" x="5667375" y="1703388"/>
          <p14:tracePt t="130723" x="5659438" y="1728788"/>
          <p14:tracePt t="130731" x="5656263" y="1744663"/>
          <p14:tracePt t="130739" x="5653088" y="1758950"/>
          <p14:tracePt t="130747" x="5648325" y="1770063"/>
          <p14:tracePt t="130755" x="5645150" y="1781175"/>
          <p14:tracePt t="130763" x="5641975" y="1793875"/>
          <p14:tracePt t="130771" x="5641975" y="1800225"/>
          <p14:tracePt t="130779" x="5637213" y="1808163"/>
          <p14:tracePt t="130787" x="5637213" y="1811338"/>
          <p14:tracePt t="130795" x="5637213" y="1816100"/>
          <p14:tracePt t="130854" x="5637213" y="1811338"/>
          <p14:tracePt t="130859" x="5637213" y="1797050"/>
          <p14:tracePt t="130867" x="5637213" y="1785938"/>
          <p14:tracePt t="130875" x="5637213" y="1755775"/>
          <p14:tracePt t="130884" x="5637213" y="1711325"/>
          <p14:tracePt t="130891" x="5637213" y="1658938"/>
          <p14:tracePt t="130901" x="5664200" y="1579563"/>
          <p14:tracePt t="130909" x="5700713" y="1482725"/>
          <p14:tracePt t="130915" x="5749925" y="1384300"/>
          <p14:tracePt t="130925" x="5802313" y="1295400"/>
          <p14:tracePt t="130934" x="5846763" y="1216025"/>
          <p14:tracePt t="130941" x="5903913" y="1152525"/>
          <p14:tracePt t="130949" x="5940425" y="1096963"/>
          <p14:tracePt t="130957" x="5973763" y="1047750"/>
          <p14:tracePt t="130965" x="6003925" y="1014413"/>
          <p14:tracePt t="130973" x="6026150" y="981075"/>
          <p14:tracePt t="130981" x="6049963" y="950913"/>
          <p14:tracePt t="130989" x="6064250" y="931863"/>
          <p14:tracePt t="130998" x="6083300" y="912813"/>
          <p14:tracePt t="131005" x="6097588" y="898525"/>
          <p14:tracePt t="131014" x="6108700" y="890588"/>
          <p14:tracePt t="131021" x="6119813" y="890588"/>
          <p14:tracePt t="131030" x="6127750" y="890588"/>
          <p14:tracePt t="131037" x="6135688" y="895350"/>
          <p14:tracePt t="131045" x="6142038" y="898525"/>
          <p14:tracePt t="131054" x="6149975" y="912813"/>
          <p14:tracePt t="131061" x="6161088" y="923925"/>
          <p14:tracePt t="131069" x="6172200" y="942975"/>
          <p14:tracePt t="131077" x="6191250" y="969963"/>
          <p14:tracePt t="131085" x="6207125" y="1003300"/>
          <p14:tracePt t="131093" x="6221413" y="1036638"/>
          <p14:tracePt t="131101" x="6240463" y="1074738"/>
          <p14:tracePt t="131109" x="6251575" y="1122363"/>
          <p14:tracePt t="131117" x="6262688" y="1182688"/>
          <p14:tracePt t="131125" x="6281738" y="1250950"/>
          <p14:tracePt t="131133" x="6296025" y="1336675"/>
          <p14:tracePt t="131141" x="6315075" y="1411288"/>
          <p14:tracePt t="131149" x="6323013" y="1477963"/>
          <p14:tracePt t="131157" x="6326188" y="1546225"/>
          <p14:tracePt t="131165" x="6326188" y="1598613"/>
          <p14:tracePt t="131173" x="6334125" y="1651000"/>
          <p14:tracePt t="131181" x="6334125" y="1695450"/>
          <p14:tracePt t="131191" x="6334125" y="1725613"/>
          <p14:tracePt t="131199" x="6334125" y="1752600"/>
          <p14:tracePt t="131207" x="6334125" y="1774825"/>
          <p14:tracePt t="131215" x="6329363" y="1804988"/>
          <p14:tracePt t="131223" x="6326188" y="1830388"/>
          <p14:tracePt t="131231" x="6315075" y="1860550"/>
          <p14:tracePt t="131239" x="6300788" y="1893888"/>
          <p14:tracePt t="131248" x="6284913" y="1912938"/>
          <p14:tracePt t="131255" x="6270625" y="1935163"/>
          <p14:tracePt t="131263" x="6262688" y="1954213"/>
          <p14:tracePt t="131271" x="6251575" y="1965325"/>
          <p14:tracePt t="131279" x="6246813" y="1973263"/>
          <p14:tracePt t="131287" x="6240463" y="1979613"/>
          <p14:tracePt t="131295" x="6232525" y="1984375"/>
          <p14:tracePt t="131303" x="6229350" y="1987550"/>
          <p14:tracePt t="131311" x="6221413" y="1990725"/>
          <p14:tracePt t="131320" x="6213475" y="1990725"/>
          <p14:tracePt t="131335" x="6202363" y="1995488"/>
          <p14:tracePt t="131343" x="6194425" y="1995488"/>
          <p14:tracePt t="131351" x="6180138" y="1995488"/>
          <p14:tracePt t="131359" x="6172200" y="1995488"/>
          <p14:tracePt t="131367" x="6161088" y="1995488"/>
          <p14:tracePt t="131375" x="6154738" y="1987550"/>
          <p14:tracePt t="131384" x="6146800" y="1984375"/>
          <p14:tracePt t="131391" x="6135688" y="1979613"/>
          <p14:tracePt t="131399" x="6127750" y="1973263"/>
          <p14:tracePt t="131407" x="6113463" y="1962150"/>
          <p14:tracePt t="131415" x="6105525" y="1946275"/>
          <p14:tracePt t="131423" x="6094413" y="1920875"/>
          <p14:tracePt t="131431" x="6083300" y="1885950"/>
          <p14:tracePt t="131439" x="6078538" y="1863725"/>
          <p14:tracePt t="131447" x="6064250" y="1830388"/>
          <p14:tracePt t="131457" x="6045200" y="1789113"/>
          <p14:tracePt t="131463" x="6026150" y="1747838"/>
          <p14:tracePt t="131473" x="6003925" y="1706563"/>
          <p14:tracePt t="131481" x="5981700" y="1662113"/>
          <p14:tracePt t="131489" x="5959475" y="1620838"/>
          <p14:tracePt t="131497" x="5932488" y="1571625"/>
          <p14:tracePt t="131505" x="5915025" y="1519238"/>
          <p14:tracePt t="131513" x="5910263" y="1471613"/>
          <p14:tracePt t="131521" x="5910263" y="1419225"/>
          <p14:tracePt t="131529" x="5910263" y="1373188"/>
          <p14:tracePt t="131537" x="5910263" y="1320800"/>
          <p14:tracePt t="131545" x="5910263" y="1262063"/>
          <p14:tracePt t="131554" x="5918200" y="1209675"/>
          <p14:tracePt t="131562" x="5926138" y="1149350"/>
          <p14:tracePt t="131569" x="5937250" y="1096963"/>
          <p14:tracePt t="131577" x="5948363" y="1041400"/>
          <p14:tracePt t="131585" x="5967413" y="989013"/>
          <p14:tracePt t="131593" x="5970588" y="939800"/>
          <p14:tracePt t="131601" x="5981700" y="901700"/>
          <p14:tracePt t="131609" x="5981700" y="879475"/>
          <p14:tracePt t="131617" x="5989638" y="854075"/>
          <p14:tracePt t="131625" x="5989638" y="838200"/>
          <p14:tracePt t="131633" x="5989638" y="827088"/>
          <p14:tracePt t="131641" x="5989638" y="819150"/>
          <p14:tracePt t="131649" x="5989638" y="812800"/>
          <p14:tracePt t="131657" x="5989638" y="804863"/>
          <p14:tracePt t="131665" x="5989638" y="801688"/>
          <p14:tracePt t="131673" x="5989638" y="796925"/>
          <p14:tracePt t="131787" x="5981700" y="796925"/>
          <p14:tracePt t="131795" x="5981700" y="801688"/>
          <p14:tracePt t="131803" x="5978525" y="804863"/>
          <p14:tracePt t="131811" x="5973763" y="808038"/>
          <p14:tracePt t="131835" x="5973763" y="812800"/>
          <p14:tracePt t="131851" x="5973763" y="815975"/>
          <p14:tracePt t="131955" x="5970588" y="819150"/>
          <p14:tracePt t="131971" x="5970588" y="823913"/>
          <p14:tracePt t="131987" x="5967413" y="827088"/>
          <p14:tracePt t="132003" x="5962650" y="827088"/>
          <p14:tracePt t="132020" x="5959475" y="827088"/>
          <p14:tracePt t="132035" x="5951538" y="827088"/>
          <p14:tracePt t="132045" x="5948363" y="827088"/>
          <p14:tracePt t="132053" x="5940425" y="823913"/>
          <p14:tracePt t="132061" x="5929313" y="823913"/>
          <p14:tracePt t="132069" x="5921375" y="819150"/>
          <p14:tracePt t="132077" x="5910263" y="819150"/>
          <p14:tracePt t="132085" x="5907088" y="815975"/>
          <p14:tracePt t="132093" x="5899150" y="815975"/>
          <p14:tracePt t="132101" x="5891213" y="815975"/>
          <p14:tracePt t="132109" x="5880100" y="815975"/>
          <p14:tracePt t="132117" x="5873750" y="815975"/>
          <p14:tracePt t="132126" x="5865813" y="815975"/>
          <p14:tracePt t="132133" x="5857875" y="815975"/>
          <p14:tracePt t="132141" x="5851525" y="815975"/>
          <p14:tracePt t="132157" x="5846763" y="812800"/>
          <p14:tracePt t="132165" x="5843588" y="812800"/>
          <p14:tracePt t="132182" x="5838825" y="808038"/>
          <p14:tracePt t="132189" x="5835650" y="808038"/>
          <p14:tracePt t="132205" x="5832475" y="804863"/>
          <p14:tracePt t="132213" x="5827713" y="804863"/>
          <p14:tracePt t="132257" x="5824538" y="804863"/>
          <p14:tracePt t="132281" x="5824538" y="801688"/>
          <p14:tracePt t="132289" x="5821363" y="801688"/>
          <p14:tracePt t="132318" x="5816600" y="801688"/>
          <p14:tracePt t="132325" x="5813425" y="804863"/>
          <p14:tracePt t="132335" x="5810250" y="808038"/>
          <p14:tracePt t="132343" x="5810250" y="812800"/>
          <p14:tracePt t="132351" x="5805488" y="812800"/>
          <p14:tracePt t="132761" x="5805488" y="808038"/>
          <p14:tracePt t="132777" x="5810250" y="808038"/>
          <p14:tracePt t="132801" x="5813425" y="808038"/>
          <p14:tracePt t="132931" x="5810250" y="808038"/>
          <p14:tracePt t="132979" x="5805488" y="808038"/>
          <p14:tracePt t="133027" x="5799138" y="812800"/>
          <p14:tracePt t="133035" x="5794375" y="812800"/>
          <p14:tracePt t="133044" x="5786438" y="815975"/>
          <p14:tracePt t="133051" x="5780088" y="819150"/>
          <p14:tracePt t="133059" x="5772150" y="819150"/>
          <p14:tracePt t="133067" x="5761038" y="827088"/>
          <p14:tracePt t="133075" x="5753100" y="830263"/>
          <p14:tracePt t="133084" x="5749925" y="835025"/>
          <p14:tracePt t="133091" x="5741988" y="838200"/>
          <p14:tracePt t="133099" x="5738813" y="842963"/>
          <p14:tracePt t="133107" x="5730875" y="849313"/>
          <p14:tracePt t="133115" x="5727700" y="854075"/>
          <p14:tracePt t="133123" x="5722938" y="865188"/>
          <p14:tracePt t="133131" x="5719763" y="871538"/>
          <p14:tracePt t="133139" x="5719763" y="876300"/>
          <p14:tracePt t="133147" x="5719763" y="884238"/>
          <p14:tracePt t="133163" x="5719763" y="890588"/>
          <p14:tracePt t="133171" x="5719763" y="895350"/>
          <p14:tracePt t="133179" x="5719763" y="906463"/>
          <p14:tracePt t="133188" x="5722938" y="917575"/>
          <p14:tracePt t="133197" x="5734050" y="936625"/>
          <p14:tracePt t="133205" x="5749925" y="954088"/>
          <p14:tracePt t="133213" x="5764213" y="973138"/>
          <p14:tracePt t="133221" x="5783263" y="995363"/>
          <p14:tracePt t="133230" x="5802313" y="1011238"/>
          <p14:tracePt t="133237" x="5816600" y="1028700"/>
          <p14:tracePt t="133245" x="5824538" y="1041400"/>
          <p14:tracePt t="133254" x="5827713" y="1047750"/>
          <p14:tracePt t="133261" x="5835650" y="1063625"/>
          <p14:tracePt t="133269" x="5835650" y="1069975"/>
          <p14:tracePt t="133277" x="5835650" y="1077913"/>
          <p14:tracePt t="133285" x="5835650" y="1081088"/>
          <p14:tracePt t="133293" x="5835650" y="1096963"/>
          <p14:tracePt t="133301" x="5835650" y="1108075"/>
          <p14:tracePt t="133309" x="5835650" y="1119188"/>
          <p14:tracePt t="133317" x="5835650" y="1138238"/>
          <p14:tracePt t="133326" x="5835650" y="1149350"/>
          <p14:tracePt t="133334" x="5835650" y="1157288"/>
          <p14:tracePt t="133341" x="5835650" y="1160463"/>
          <p14:tracePt t="133365" x="5835650" y="1163638"/>
          <p14:tracePt t="133607" x="5835650" y="1160463"/>
          <p14:tracePt t="133623" x="5835650" y="1157288"/>
          <p14:tracePt t="133631" x="5835650" y="1152525"/>
          <p14:tracePt t="133639" x="5835650" y="1149350"/>
          <p14:tracePt t="133647" x="5835650" y="1146175"/>
          <p14:tracePt t="133655" x="5835650" y="1141413"/>
          <p14:tracePt t="133663" x="5835650" y="1138238"/>
          <p14:tracePt t="133671" x="5835650" y="1133475"/>
          <p14:tracePt t="133679" x="5835650" y="1127125"/>
          <p14:tracePt t="133687" x="5838825" y="1116013"/>
          <p14:tracePt t="133695" x="5838825" y="1108075"/>
          <p14:tracePt t="133703" x="5846763" y="1100138"/>
          <p14:tracePt t="133711" x="5851525" y="1085850"/>
          <p14:tracePt t="133720" x="5854700" y="1074738"/>
          <p14:tracePt t="133727" x="5857875" y="1063625"/>
          <p14:tracePt t="133736" x="5862638" y="1052513"/>
          <p14:tracePt t="133743" x="5865813" y="1036638"/>
          <p14:tracePt t="133751" x="5868988" y="1025525"/>
          <p14:tracePt t="133759" x="5873750" y="1014413"/>
          <p14:tracePt t="133767" x="5876925" y="995363"/>
          <p14:tracePt t="133777" x="5880100" y="984250"/>
          <p14:tracePt t="133786" x="5891213" y="965200"/>
          <p14:tracePt t="133791" x="5895975" y="939800"/>
          <p14:tracePt t="133802" x="5899150" y="923925"/>
          <p14:tracePt t="133809" x="5907088" y="898525"/>
          <p14:tracePt t="133817" x="5907088" y="884238"/>
          <p14:tracePt t="133825" x="5910263" y="860425"/>
          <p14:tracePt t="133833" x="5915025" y="846138"/>
          <p14:tracePt t="133841" x="5915025" y="830263"/>
          <p14:tracePt t="133849" x="5915025" y="812800"/>
          <p14:tracePt t="133857" x="5918200" y="796925"/>
          <p14:tracePt t="133865" x="5918200" y="785813"/>
          <p14:tracePt t="133874" x="5918200" y="777875"/>
          <p14:tracePt t="133881" x="5918200" y="771525"/>
          <p14:tracePt t="133889" x="5918200" y="763588"/>
          <p14:tracePt t="133897" x="5915025" y="755650"/>
          <p14:tracePt t="133905" x="5907088" y="752475"/>
          <p14:tracePt t="133914" x="5899150" y="749300"/>
          <p14:tracePt t="133921" x="5895975" y="744538"/>
          <p14:tracePt t="133929" x="5888038" y="744538"/>
          <p14:tracePt t="133939" x="5880100" y="744538"/>
          <p14:tracePt t="133945" x="5868988" y="744538"/>
          <p14:tracePt t="133954" x="5857875" y="749300"/>
          <p14:tracePt t="133961" x="5832475" y="755650"/>
          <p14:tracePt t="133969" x="5813425" y="766763"/>
          <p14:tracePt t="133977" x="5799138" y="774700"/>
          <p14:tracePt t="133985" x="5764213" y="793750"/>
          <p14:tracePt t="133993" x="5738813" y="804863"/>
          <p14:tracePt t="134001" x="5711825" y="819150"/>
          <p14:tracePt t="134009" x="5678488" y="835025"/>
          <p14:tracePt t="134017" x="5629275" y="854075"/>
          <p14:tracePt t="134025" x="5576888" y="871538"/>
          <p14:tracePt t="134034" x="5521325" y="890588"/>
          <p14:tracePt t="134041" x="5461000" y="912813"/>
          <p14:tracePt t="134049" x="5386388" y="928688"/>
          <p14:tracePt t="134059" x="5300663" y="947738"/>
          <p14:tracePt t="134067" x="5192713" y="976313"/>
          <p14:tracePt t="134075" x="5072063" y="1000125"/>
          <p14:tracePt t="134083" x="4981575" y="1022350"/>
          <p14:tracePt t="134091" x="4881563" y="1044575"/>
          <p14:tracePt t="134100" x="4802188" y="1055688"/>
          <p14:tracePt t="134107" x="4749800" y="1063625"/>
          <p14:tracePt t="134115" x="4713288" y="1066800"/>
          <p14:tracePt t="134123" x="4686300" y="1074738"/>
          <p14:tracePt t="134131" x="4672013" y="1074738"/>
          <p14:tracePt t="134139" x="4664075" y="1074738"/>
          <p14:tracePt t="134155" x="4664075" y="1069975"/>
          <p14:tracePt t="134163" x="4664075" y="1066800"/>
          <p14:tracePt t="134172" x="4667250" y="1055688"/>
          <p14:tracePt t="134179" x="4675188" y="1044575"/>
          <p14:tracePt t="134187" x="4702175" y="1017588"/>
          <p14:tracePt t="134195" x="4719638" y="1003300"/>
          <p14:tracePt t="134203" x="4727575" y="995363"/>
          <p14:tracePt t="134211" x="4743450" y="989013"/>
          <p14:tracePt t="134219" x="4743450" y="984250"/>
          <p14:tracePt t="134591" x="4743450" y="981075"/>
          <p14:tracePt t="136757" x="4743450" y="984250"/>
          <p14:tracePt t="136765" x="4743450" y="989013"/>
          <p14:tracePt t="136773" x="4754563" y="992188"/>
          <p14:tracePt t="136782" x="4760913" y="995363"/>
          <p14:tracePt t="136790" x="4768850" y="1000125"/>
          <p14:tracePt t="136797" x="4772025" y="1000125"/>
          <p14:tracePt t="136805" x="4779963" y="1003300"/>
          <p14:tracePt t="136813" x="4784725" y="1006475"/>
          <p14:tracePt t="136822" x="4791075" y="1006475"/>
          <p14:tracePt t="136829" x="4799013" y="1014413"/>
          <p14:tracePt t="136838" x="4810125" y="1017588"/>
          <p14:tracePt t="136846" x="4818063" y="1025525"/>
          <p14:tracePt t="136853" x="4821238" y="1025525"/>
          <p14:tracePt t="136861" x="4829175" y="1028700"/>
          <p14:tracePt t="136870" x="4832350" y="1033463"/>
          <p14:tracePt t="136878" x="4832350" y="1036638"/>
          <p14:tracePt t="136901" x="4840288" y="1041400"/>
          <p14:tracePt t="136909" x="4843463" y="1044575"/>
          <p14:tracePt t="136934" x="4843463" y="1047750"/>
          <p14:tracePt t="136943" x="4848225" y="1047750"/>
          <p14:tracePt t="137611" x="4837113" y="1052513"/>
          <p14:tracePt t="137620" x="4799013" y="1055688"/>
          <p14:tracePt t="137627" x="4765675" y="1066800"/>
          <p14:tracePt t="137635" x="4735513" y="1069975"/>
          <p14:tracePt t="137643" x="4694238" y="1081088"/>
          <p14:tracePt t="137651" x="4672013" y="1081088"/>
          <p14:tracePt t="137659" x="4645025" y="1093788"/>
          <p14:tracePt t="137668" x="4622800" y="1096963"/>
          <p14:tracePt t="137675" x="4603750" y="1096963"/>
          <p14:tracePt t="137684" x="4589463" y="1104900"/>
          <p14:tracePt t="137691" x="4562475" y="1108075"/>
          <p14:tracePt t="137699" x="4540250" y="1108075"/>
          <p14:tracePt t="137707" x="4510088" y="1108075"/>
          <p14:tracePt t="137716" x="4465638" y="1108075"/>
          <p14:tracePt t="137723" x="4413250" y="1111250"/>
          <p14:tracePt t="137731" x="4341813" y="1127125"/>
          <p14:tracePt t="137739" x="4259263" y="1138238"/>
          <p14:tracePt t="137747" x="4170363" y="1160463"/>
          <p14:tracePt t="137755" x="4095750" y="1171575"/>
          <p14:tracePt t="137763" x="4008438" y="1187450"/>
          <p14:tracePt t="137771" x="3933825" y="1198563"/>
          <p14:tracePt t="137779" x="3867150" y="1209675"/>
          <p14:tracePt t="137787" x="3814763" y="1220788"/>
          <p14:tracePt t="137795" x="3781425" y="1231900"/>
          <p14:tracePt t="137804" x="3757613" y="1239838"/>
          <p14:tracePt t="137813" x="3732213" y="1246188"/>
          <p14:tracePt t="137821" x="3698875" y="1254125"/>
          <p14:tracePt t="137827" x="3668713" y="1265238"/>
          <p14:tracePt t="137838" x="3619500" y="1276350"/>
          <p14:tracePt t="137845" x="3567113" y="1287463"/>
          <p14:tracePt t="137853" x="3506788" y="1298575"/>
          <p14:tracePt t="137861" x="3440113" y="1298575"/>
          <p14:tracePt t="137870" x="3373438" y="1306513"/>
          <p14:tracePt t="137901" x="3208338" y="1306513"/>
          <p14:tracePt t="137909" x="3189288" y="1309688"/>
          <p14:tracePt t="137917" x="3170238" y="1309688"/>
          <p14:tracePt t="137926" x="3155950" y="1314450"/>
          <p14:tracePt t="137934" x="3144838" y="1314450"/>
          <p14:tracePt t="137941" x="3125788" y="1317625"/>
          <p14:tracePt t="137950" x="3106738" y="1320800"/>
          <p14:tracePt t="137957" x="3092450" y="1328738"/>
          <p14:tracePt t="137965" x="3073400" y="1328738"/>
          <p14:tracePt t="137973" x="3062288" y="1328738"/>
          <p14:tracePt t="137984" x="3046413" y="1328738"/>
          <p14:tracePt t="137989" x="3040063" y="1328738"/>
          <p14:tracePt t="137997" x="3032125" y="1328738"/>
          <p14:tracePt t="138006" x="3024188" y="1328738"/>
          <p14:tracePt t="138014" x="3017838" y="1328738"/>
          <p14:tracePt t="138021" x="3009900" y="1328738"/>
          <p14:tracePt t="138029" x="3001963" y="1331913"/>
          <p14:tracePt t="138038" x="2998788" y="1331913"/>
          <p14:tracePt t="138045" x="2994025" y="1336675"/>
          <p14:tracePt t="138062" x="2990850" y="1336675"/>
          <p14:tracePt t="138093" x="2990850" y="1339850"/>
          <p14:tracePt t="138127" x="2987675" y="1339850"/>
          <p14:tracePt t="138151" x="2982913" y="1339850"/>
          <p14:tracePt t="138159" x="2976563" y="1339850"/>
          <p14:tracePt t="138167" x="2971800" y="1344613"/>
          <p14:tracePt t="138184" x="2968625" y="1344613"/>
          <p14:tracePt t="138191" x="2968625" y="1347788"/>
          <p14:tracePt t="138199" x="2965450" y="1347788"/>
          <p14:tracePt t="138215" x="2965450" y="1350963"/>
          <p14:tracePt t="138223" x="2957513" y="1350963"/>
          <p14:tracePt t="138231" x="2946400" y="1350963"/>
          <p14:tracePt t="138239" x="2930525" y="1355725"/>
          <p14:tracePt t="138247" x="2919413" y="1355725"/>
          <p14:tracePt t="138256" x="2908300" y="1355725"/>
          <p14:tracePt t="138263" x="2900363" y="1358900"/>
          <p14:tracePt t="138272" x="2889250" y="1358900"/>
          <p14:tracePt t="138279" x="2874963" y="1362075"/>
          <p14:tracePt t="138287" x="2863850" y="1362075"/>
          <p14:tracePt t="138295" x="2852738" y="1366838"/>
          <p14:tracePt t="138304" x="2833688" y="1366838"/>
          <p14:tracePt t="138311" x="2822575" y="1366838"/>
          <p14:tracePt t="138319" x="2803525" y="1370013"/>
          <p14:tracePt t="138327" x="2792413" y="1370013"/>
          <p14:tracePt t="138335" x="2778125" y="1373188"/>
          <p14:tracePt t="138343" x="2759075" y="1373188"/>
          <p14:tracePt t="138351" x="2747963" y="1373188"/>
          <p14:tracePt t="138360" x="2732088" y="1373188"/>
          <p14:tracePt t="138367" x="2717800" y="1377950"/>
          <p14:tracePt t="138375" x="2709863" y="1377950"/>
          <p14:tracePt t="138385" x="2706688" y="1377950"/>
          <p14:tracePt t="138400" x="2701925" y="1381125"/>
          <p14:tracePt t="138409" x="2698750" y="1381125"/>
          <p14:tracePt t="138481" x="2706688" y="1381125"/>
          <p14:tracePt t="138490" x="2717800" y="1373188"/>
          <p14:tracePt t="138497" x="2728913" y="1366838"/>
          <p14:tracePt t="138505" x="2743200" y="1350963"/>
          <p14:tracePt t="138513" x="2754313" y="1344613"/>
          <p14:tracePt t="138521" x="2770188" y="1331913"/>
          <p14:tracePt t="138538" x="2773363" y="1331913"/>
          <p14:tracePt t="138989" x="2773363" y="1336675"/>
          <p14:tracePt t="139005" x="2767013" y="1336675"/>
          <p14:tracePt t="139013" x="2759075" y="1339850"/>
          <p14:tracePt t="139021" x="2751138" y="1350963"/>
          <p14:tracePt t="139030" x="2740025" y="1355725"/>
          <p14:tracePt t="139038" x="2736850" y="1355725"/>
          <p14:tracePt t="139045" x="2728913" y="1358900"/>
          <p14:tracePt t="139062" x="2725738" y="1358900"/>
          <p14:tracePt t="139101" x="2720975" y="1358900"/>
          <p14:tracePt t="139134" x="2720975" y="1362075"/>
          <p14:tracePt t="139142" x="2717800" y="1362075"/>
          <p14:tracePt t="139150" x="2714625" y="1366838"/>
          <p14:tracePt t="139157" x="2709863" y="1366838"/>
          <p14:tracePt t="139165" x="2701925" y="1366838"/>
          <p14:tracePt t="139174" x="2701925" y="1370013"/>
          <p14:tracePt t="139182" x="2698750" y="1370013"/>
          <p14:tracePt t="139189" x="2695575" y="1370013"/>
          <p14:tracePt t="139197" x="2690813" y="1370013"/>
          <p14:tracePt t="139205" x="2687638" y="1370013"/>
          <p14:tracePt t="139272" x="2684463" y="1370013"/>
          <p14:tracePt t="139399" x="2684463" y="1377950"/>
          <p14:tracePt t="139408" x="2684463" y="1384300"/>
          <p14:tracePt t="139416" x="2684463" y="1408113"/>
          <p14:tracePt t="139423" x="2684463" y="1444625"/>
          <p14:tracePt t="139432" x="2684463" y="1504950"/>
          <p14:tracePt t="139440" x="2687638" y="1598613"/>
          <p14:tracePt t="139447" x="2725738" y="1763713"/>
          <p14:tracePt t="139455" x="2773363" y="1957388"/>
          <p14:tracePt t="139464" x="2860675" y="2219325"/>
          <p14:tracePt t="139472" x="2960688" y="2497138"/>
          <p14:tracePt t="139480" x="3084513" y="2773363"/>
          <p14:tracePt t="139487" x="3208338" y="3054350"/>
          <p14:tracePt t="139496" x="3354388" y="3338513"/>
          <p14:tracePt t="139504" x="3506788" y="3578225"/>
          <p14:tracePt t="139511" x="3668713" y="3781425"/>
          <p14:tracePt t="139520" x="3870325" y="3963988"/>
          <p14:tracePt t="139528" x="4057650" y="4121150"/>
          <p14:tracePt t="139538" x="4217988" y="4259263"/>
          <p14:tracePt t="139546" x="4360863" y="4371975"/>
          <p14:tracePt t="139553" x="4454525" y="4443413"/>
          <p14:tracePt t="139562" x="4518025" y="4487863"/>
          <p14:tracePt t="139570" x="4559300" y="4518025"/>
          <p14:tracePt t="139577" x="4586288" y="4533900"/>
          <p14:tracePt t="139586" x="4589463" y="4540250"/>
          <p14:tracePt t="139593" x="4592638" y="4545013"/>
          <p14:tracePt t="139713" x="4589463" y="4545013"/>
          <p14:tracePt t="139722" x="4567238" y="4525963"/>
          <p14:tracePt t="139729" x="4540250" y="4487863"/>
          <p14:tracePt t="139738" x="4510088" y="4470400"/>
          <p14:tracePt t="139746" x="4498975" y="4470400"/>
          <p14:tracePt t="139753" x="4498975" y="4473575"/>
          <p14:tracePt t="139761" x="4498975" y="4476750"/>
          <p14:tracePt t="139770" x="4498975" y="4492625"/>
          <p14:tracePt t="139778" x="4506913" y="4514850"/>
          <p14:tracePt t="139785" x="4518025" y="4525963"/>
          <p14:tracePt t="139794" x="4533900" y="4548188"/>
          <p14:tracePt t="139802" x="4548188" y="4567238"/>
          <p14:tracePt t="139812" x="4559300" y="4575175"/>
          <p14:tracePt t="139819" x="4567238" y="4581525"/>
          <p14:tracePt t="139828" x="4570413" y="4581525"/>
          <p14:tracePt t="139860" x="4570413" y="4578350"/>
          <p14:tracePt t="139876" x="4567238" y="4567238"/>
          <p14:tracePt t="139884" x="4559300" y="4562475"/>
          <p14:tracePt t="139892" x="4559300" y="4559300"/>
          <p14:tracePt t="139900" x="4556125" y="4559300"/>
          <p14:tracePt t="139923" x="4551363" y="4559300"/>
          <p14:tracePt t="139955" x="4551363" y="4556125"/>
          <p14:tracePt t="139963" x="4548188" y="4556125"/>
          <p14:tracePt t="139972" x="4545013" y="4556125"/>
          <p14:tracePt t="139980" x="4537075" y="4551363"/>
          <p14:tracePt t="139988" x="4533900" y="4548188"/>
          <p14:tracePt t="139996" x="4533900" y="4545013"/>
          <p14:tracePt t="140006" x="4529138" y="4545013"/>
          <p14:tracePt t="140012" x="4529138" y="4540250"/>
          <p14:tracePt t="140019" x="4525963" y="4540250"/>
          <p14:tracePt t="140036" x="4521200" y="4540250"/>
          <p14:tracePt t="140044" x="4521200" y="4537075"/>
          <p14:tracePt t="140278" x="4518025" y="4537075"/>
          <p14:tracePt t="140352" x="4514850" y="4537075"/>
          <p14:tracePt t="140658" x="4510088" y="4537075"/>
          <p14:tracePt t="140664" x="4495800" y="4537075"/>
          <p14:tracePt t="140672" x="4481513" y="4537075"/>
          <p14:tracePt t="140682" x="4468813" y="4540250"/>
          <p14:tracePt t="140689" x="4454525" y="4540250"/>
          <p14:tracePt t="140698" x="4443413" y="4540250"/>
          <p14:tracePt t="140706" x="4435475" y="4540250"/>
          <p14:tracePt t="140713" x="4432300" y="4540250"/>
          <p14:tracePt t="140721" x="4429125" y="4540250"/>
          <p14:tracePt t="140729" x="4416425" y="4545013"/>
          <p14:tracePt t="140745" x="4413250" y="4545013"/>
          <p14:tracePt t="140762" x="4410075" y="4545013"/>
          <p14:tracePt t="140778" x="4402138" y="4545013"/>
          <p14:tracePt t="140786" x="4391025" y="4545013"/>
          <p14:tracePt t="140793" x="4379913" y="4551363"/>
          <p14:tracePt t="140801" x="4360863" y="4556125"/>
          <p14:tracePt t="140810" x="4352925" y="4556125"/>
          <p14:tracePt t="140817" x="4341813" y="4559300"/>
          <p14:tracePt t="140826" x="4335463" y="4559300"/>
          <p14:tracePt t="140834" x="4327525" y="4562475"/>
          <p14:tracePt t="140841" x="4322763" y="4562475"/>
          <p14:tracePt t="140850" x="4319588" y="4562475"/>
          <p14:tracePt t="140857" x="4316413" y="4562475"/>
          <p14:tracePt t="140866" x="4311650" y="4562475"/>
          <p14:tracePt t="140901" x="4308475" y="4562475"/>
          <p14:tracePt t="140906" x="4300538" y="4562475"/>
          <p14:tracePt t="140914" x="4289425" y="4562475"/>
          <p14:tracePt t="140922" x="4275138" y="4567238"/>
          <p14:tracePt t="140930" x="4252913" y="4575175"/>
          <p14:tracePt t="140938" x="4233863" y="4586288"/>
          <p14:tracePt t="140946" x="4222750" y="4589463"/>
          <p14:tracePt t="140953" x="4214813" y="4589463"/>
          <p14:tracePt t="140962" x="4206875" y="4592638"/>
          <p14:tracePt t="140972" x="4203700" y="4592638"/>
          <p14:tracePt t="140987" x="4200525" y="4592638"/>
          <p14:tracePt t="141012" x="4195763" y="4592638"/>
          <p14:tracePt t="141019" x="4192588" y="4592638"/>
          <p14:tracePt t="141028" x="4189413" y="4592638"/>
          <p14:tracePt t="141035" x="4181475" y="4597400"/>
          <p14:tracePt t="141043" x="4165600" y="4600575"/>
          <p14:tracePt t="141051" x="4154488" y="4603750"/>
          <p14:tracePt t="141060" x="4137025" y="4608513"/>
          <p14:tracePt t="141068" x="4125913" y="4608513"/>
          <p14:tracePt t="141076" x="4117975" y="4611688"/>
          <p14:tracePt t="141084" x="4110038" y="4611688"/>
          <p14:tracePt t="141092" x="4106863" y="4616450"/>
          <p14:tracePt t="141301" x="4110038" y="4616450"/>
          <p14:tracePt t="141310" x="4117975" y="4616450"/>
          <p14:tracePt t="141317" x="4125913" y="4616450"/>
          <p14:tracePt t="141325" x="4137025" y="4611688"/>
          <p14:tracePt t="141334" x="4154488" y="4611688"/>
          <p14:tracePt t="141342" x="4165600" y="4611688"/>
          <p14:tracePt t="141349" x="4178300" y="4603750"/>
          <p14:tracePt t="141358" x="4189413" y="4603750"/>
          <p14:tracePt t="141366" x="4195763" y="4603750"/>
          <p14:tracePt t="141374" x="4203700" y="4603750"/>
          <p14:tracePt t="141382" x="4211638" y="4603750"/>
          <p14:tracePt t="141390" x="4214813" y="4603750"/>
          <p14:tracePt t="141495" x="4217988" y="4603750"/>
          <p14:tracePt t="141510" x="4222750" y="4603750"/>
          <p14:tracePt t="141784" x="4225925" y="4603750"/>
          <p14:tracePt t="141792" x="4230688" y="4603750"/>
          <p14:tracePt t="141800" x="4233863" y="4603750"/>
          <p14:tracePt t="141808" x="4237038" y="4603750"/>
          <p14:tracePt t="141816" x="4241800" y="4603750"/>
          <p14:tracePt t="141840" x="4244975" y="4603750"/>
          <p14:tracePt t="141946" x="4248150" y="4603750"/>
          <p14:tracePt t="141986" x="4252913" y="4603750"/>
          <p14:tracePt t="143654" x="4252913" y="4600575"/>
          <p14:tracePt t="143920" x="4252913" y="4597400"/>
          <p14:tracePt t="144008" x="4252913" y="4592638"/>
          <p14:tracePt t="144515" x="4252913" y="4589463"/>
          <p14:tracePt t="146215" x="4252913" y="4581525"/>
          <p14:tracePt t="146224" x="4252913" y="4556125"/>
          <p14:tracePt t="146232" x="4252913" y="4503738"/>
          <p14:tracePt t="146240" x="4252913" y="4435475"/>
          <p14:tracePt t="146248" x="4214813" y="4346575"/>
          <p14:tracePt t="146256" x="4140200" y="4184650"/>
          <p14:tracePt t="146264" x="4060825" y="4010025"/>
          <p14:tracePt t="146272" x="3975100" y="3848100"/>
          <p14:tracePt t="146280" x="3922713" y="3705225"/>
          <p14:tracePt t="146288" x="3875088" y="3578225"/>
          <p14:tracePt t="146296" x="3851275" y="3503613"/>
          <p14:tracePt t="146304" x="3840163" y="3425825"/>
          <p14:tracePt t="146312" x="3833813" y="3365500"/>
          <p14:tracePt t="146320" x="3833813" y="3313113"/>
          <p14:tracePt t="146328" x="3836988" y="3260725"/>
          <p14:tracePt t="146336" x="3836988" y="3222625"/>
          <p14:tracePt t="146344" x="3836988" y="3192463"/>
          <p14:tracePt t="146351" x="3836988" y="3155950"/>
          <p14:tracePt t="146360" x="3836988" y="3133725"/>
          <p14:tracePt t="146368" x="3840163" y="3106738"/>
          <p14:tracePt t="146376" x="3840163" y="3084513"/>
          <p14:tracePt t="146384" x="3840163" y="3062288"/>
          <p14:tracePt t="146392" x="3840163" y="3040063"/>
          <p14:tracePt t="146400" x="3851275" y="3013075"/>
          <p14:tracePt t="146408" x="3870325" y="2971800"/>
          <p14:tracePt t="146416" x="3886200" y="2930525"/>
          <p14:tracePt t="146423" x="3911600" y="2886075"/>
          <p14:tracePt t="146434" x="3933825" y="2844800"/>
          <p14:tracePt t="146442" x="3949700" y="2819400"/>
          <p14:tracePt t="146448" x="3963988" y="2792413"/>
          <p14:tracePt t="146458" x="3979863" y="2773363"/>
          <p14:tracePt t="146466" x="3994150" y="2743200"/>
          <p14:tracePt t="146474" x="4002088" y="2728913"/>
          <p14:tracePt t="146482" x="4008438" y="2703513"/>
          <p14:tracePt t="146490" x="4013200" y="2684463"/>
          <p14:tracePt t="146498" x="4019550" y="2673350"/>
          <p14:tracePt t="146506" x="4024313" y="2662238"/>
          <p14:tracePt t="146514" x="4027488" y="2643188"/>
          <p14:tracePt t="146522" x="4032250" y="2632075"/>
          <p14:tracePt t="146530" x="4035425" y="2620963"/>
          <p14:tracePt t="146538" x="4043363" y="2605088"/>
          <p14:tracePt t="146546" x="4046538" y="2593975"/>
          <p14:tracePt t="146554" x="4060825" y="2582863"/>
          <p14:tracePt t="146562" x="4068763" y="2571750"/>
          <p14:tracePt t="146570" x="4076700" y="2560638"/>
          <p14:tracePt t="146578" x="4076700" y="2557463"/>
          <p14:tracePt t="146586" x="4079875" y="2557463"/>
          <p14:tracePt t="146740" x="4076700" y="2552700"/>
          <p14:tracePt t="146748" x="4054475" y="2538413"/>
          <p14:tracePt t="146756" x="4008438" y="2505075"/>
          <p14:tracePt t="146764" x="3983038" y="2474913"/>
          <p14:tracePt t="146772" x="3971925" y="2444750"/>
          <p14:tracePt t="146780" x="3967163" y="2403475"/>
          <p14:tracePt t="146788" x="3967163" y="2351088"/>
          <p14:tracePt t="146796" x="3967163" y="2306638"/>
          <p14:tracePt t="146804" x="3967163" y="2276475"/>
          <p14:tracePt t="146813" x="3967163" y="2246313"/>
          <p14:tracePt t="146820" x="3967163" y="2224088"/>
          <p14:tracePt t="146828" x="3967163" y="2208213"/>
          <p14:tracePt t="146836" x="3967163" y="2193925"/>
          <p14:tracePt t="146844" x="3967163" y="2182813"/>
          <p14:tracePt t="146852" x="3967163" y="2171700"/>
          <p14:tracePt t="146860" x="3967163" y="2163763"/>
          <p14:tracePt t="146868" x="3971925" y="2152650"/>
          <p14:tracePt t="146876" x="3979863" y="2136775"/>
          <p14:tracePt t="146902" x="4024313" y="2097088"/>
          <p14:tracePt t="146908" x="4049713" y="2081213"/>
          <p14:tracePt t="146916" x="4068763" y="2066925"/>
          <p14:tracePt t="146924" x="4095750" y="2058988"/>
          <p14:tracePt t="146932" x="4113213" y="2047875"/>
          <p14:tracePt t="146940" x="4132263" y="2044700"/>
          <p14:tracePt t="146948" x="4143375" y="2039938"/>
          <p14:tracePt t="146955" x="4148138" y="2036763"/>
          <p14:tracePt t="146964" x="4151313" y="2036763"/>
          <p14:tracePt t="146988" x="4151313" y="2032000"/>
          <p14:tracePt t="146996" x="4151313" y="2028825"/>
          <p14:tracePt t="147006" x="4151313" y="2025650"/>
          <p14:tracePt t="147012" x="4151313" y="2020888"/>
          <p14:tracePt t="147022" x="4151313" y="2014538"/>
          <p14:tracePt t="147029" x="4143375" y="2006600"/>
          <p14:tracePt t="147038" x="4132263" y="1995488"/>
          <p14:tracePt t="147046" x="4110038" y="1984375"/>
          <p14:tracePt t="147054" x="4098925" y="1973263"/>
          <p14:tracePt t="147062" x="4084638" y="1965325"/>
          <p14:tracePt t="147070" x="4073525" y="1957388"/>
          <p14:tracePt t="147077" x="4060825" y="1954213"/>
          <p14:tracePt t="147086" x="4046538" y="1943100"/>
          <p14:tracePt t="147094" x="4035425" y="1938338"/>
          <p14:tracePt t="147101" x="4027488" y="1931988"/>
          <p14:tracePt t="147110" x="4019550" y="1927225"/>
          <p14:tracePt t="147118" x="4005263" y="1924050"/>
          <p14:tracePt t="147126" x="3997325" y="1920875"/>
          <p14:tracePt t="147135" x="3990975" y="1916113"/>
          <p14:tracePt t="147142" x="3979863" y="1912938"/>
          <p14:tracePt t="147150" x="3960813" y="1909763"/>
          <p14:tracePt t="147158" x="3949700" y="1905000"/>
          <p14:tracePt t="147166" x="3938588" y="1905000"/>
          <p14:tracePt t="147174" x="3930650" y="1901825"/>
          <p14:tracePt t="147182" x="3922713" y="1901825"/>
          <p14:tracePt t="147190" x="3914775" y="1901825"/>
          <p14:tracePt t="147198" x="3908425" y="1901825"/>
          <p14:tracePt t="147206" x="3903663" y="1901825"/>
          <p14:tracePt t="147424" x="3900488" y="1901825"/>
          <p14:tracePt t="147440" x="3892550" y="1901825"/>
          <p14:tracePt t="147448" x="3881438" y="1901825"/>
          <p14:tracePt t="147456" x="3859213" y="1901825"/>
          <p14:tracePt t="147464" x="3840163" y="1905000"/>
          <p14:tracePt t="147472" x="3806825" y="1909763"/>
          <p14:tracePt t="147479" x="3776663" y="1909763"/>
          <p14:tracePt t="147488" x="3754438" y="1912938"/>
          <p14:tracePt t="147496" x="3732213" y="1912938"/>
          <p14:tracePt t="147504" x="3705225" y="1912938"/>
          <p14:tracePt t="147512" x="3668713" y="1912938"/>
          <p14:tracePt t="147520" x="3630613" y="1912938"/>
          <p14:tracePt t="147528" x="3578225" y="1912938"/>
          <p14:tracePt t="147535" x="3519488" y="1912938"/>
          <p14:tracePt t="147544" x="3459163" y="1920875"/>
          <p14:tracePt t="147551" x="3384550" y="1920875"/>
          <p14:tracePt t="147560" x="3324225" y="1920875"/>
          <p14:tracePt t="147568" x="3255963" y="1927225"/>
          <p14:tracePt t="147576" x="3192463" y="1927225"/>
          <p14:tracePt t="147586" x="3144838" y="1931988"/>
          <p14:tracePt t="147594" x="3114675" y="1938338"/>
          <p14:tracePt t="147600" x="3095625" y="1943100"/>
          <p14:tracePt t="147610" x="3084513" y="1943100"/>
          <p14:tracePt t="147618" x="3081338" y="1946275"/>
          <p14:tracePt t="147626" x="3076575" y="1946275"/>
          <p14:tracePt t="147635" x="3073400" y="1951038"/>
          <p14:tracePt t="147650" x="3070225" y="1951038"/>
          <p14:tracePt t="147658" x="3057525" y="1951038"/>
          <p14:tracePt t="147666" x="3046413" y="1951038"/>
          <p14:tracePt t="147674" x="3032125" y="1943100"/>
          <p14:tracePt t="147682" x="3021013" y="1943100"/>
          <p14:tracePt t="147690" x="3009900" y="1943100"/>
          <p14:tracePt t="147698" x="3001963" y="1938338"/>
          <p14:tracePt t="147706" x="2994025" y="1938338"/>
          <p14:tracePt t="147714" x="2990850" y="1938338"/>
          <p14:tracePt t="147722" x="2987675" y="1938338"/>
          <p14:tracePt t="147738" x="2982913" y="1938338"/>
          <p14:tracePt t="147980" x="2982913" y="1935163"/>
          <p14:tracePt t="147988" x="2990850" y="1935163"/>
          <p14:tracePt t="147996" x="3001963" y="1935163"/>
          <p14:tracePt t="148004" x="3032125" y="1935163"/>
          <p14:tracePt t="148012" x="3062288" y="1927225"/>
          <p14:tracePt t="148020" x="3095625" y="1931988"/>
          <p14:tracePt t="148028" x="3125788" y="1931988"/>
          <p14:tracePt t="148036" x="3155950" y="1931988"/>
          <p14:tracePt t="148044" x="3186113" y="1931988"/>
          <p14:tracePt t="148051" x="3208338" y="1931988"/>
          <p14:tracePt t="148060" x="3227388" y="1935163"/>
          <p14:tracePt t="148068" x="3233738" y="1935163"/>
          <p14:tracePt t="148076" x="3244850" y="1935163"/>
          <p14:tracePt t="148084" x="3252788" y="1935163"/>
          <p14:tracePt t="148094" x="3255963" y="1935163"/>
          <p14:tracePt t="148100" x="3260725" y="1935163"/>
          <p14:tracePt t="148132" x="3263900" y="1938338"/>
          <p14:tracePt t="148156" x="3268663" y="1938338"/>
          <p14:tracePt t="148166" x="3271838" y="1938338"/>
          <p14:tracePt t="148172" x="3279775" y="1938338"/>
          <p14:tracePt t="148182" x="3286125" y="1938338"/>
          <p14:tracePt t="148190" x="3294063" y="1938338"/>
          <p14:tracePt t="148198" x="3297238" y="1938338"/>
          <p14:tracePt t="148230" x="3302000" y="1938338"/>
          <p14:tracePt t="148238" x="3305175" y="1938338"/>
          <p14:tracePt t="148246" x="3308350" y="1938338"/>
          <p14:tracePt t="148254" x="3316288" y="1938338"/>
          <p14:tracePt t="148262" x="3321050" y="1938338"/>
          <p14:tracePt t="148270" x="3327400" y="1938338"/>
          <p14:tracePt t="148278" x="3338513" y="1938338"/>
          <p14:tracePt t="148286" x="3346450" y="1938338"/>
          <p14:tracePt t="148294" x="3354388" y="1935163"/>
          <p14:tracePt t="148302" x="3365500" y="1935163"/>
          <p14:tracePt t="148310" x="3376613" y="1935163"/>
          <p14:tracePt t="148318" x="3384550" y="1935163"/>
          <p14:tracePt t="148326" x="3395663" y="1935163"/>
          <p14:tracePt t="148335" x="3406775" y="1935163"/>
          <p14:tracePt t="148342" x="3409950" y="1935163"/>
          <p14:tracePt t="148350" x="3417888" y="1935163"/>
          <p14:tracePt t="148366" x="3421063" y="1935163"/>
          <p14:tracePt t="148390" x="3425825" y="1935163"/>
          <p14:tracePt t="148398" x="3429000" y="1935163"/>
          <p14:tracePt t="148406" x="3436938" y="1935163"/>
          <p14:tracePt t="148414" x="3451225" y="1935163"/>
          <p14:tracePt t="148422" x="3467100" y="1935163"/>
          <p14:tracePt t="148430" x="3492500" y="1931988"/>
          <p14:tracePt t="148440" x="3506788" y="1924050"/>
          <p14:tracePt t="148448" x="3525838" y="1924050"/>
          <p14:tracePt t="148454" x="3533775" y="1924050"/>
          <p14:tracePt t="148464" x="3544888" y="1924050"/>
          <p14:tracePt t="148472" x="3552825" y="1924050"/>
          <p14:tracePt t="148480" x="3559175" y="1924050"/>
          <p14:tracePt t="148488" x="3567113" y="1924050"/>
          <p14:tracePt t="148496" x="3575050" y="1924050"/>
          <p14:tracePt t="150454" x="3582988" y="1920875"/>
          <p14:tracePt t="150460" x="3586163" y="1920875"/>
          <p14:tracePt t="150468" x="3589338" y="1920875"/>
          <p14:tracePt t="150486" x="3594100" y="1920875"/>
          <p14:tracePt t="150510" x="3594100" y="1916113"/>
          <p14:tracePt t="150542" x="3594100" y="1912938"/>
          <p14:tracePt t="150856" x="3594100" y="1909763"/>
          <p14:tracePt t="150912" x="3594100" y="1905000"/>
          <p14:tracePt t="150960" x="3594100" y="1901825"/>
          <p14:tracePt t="150968" x="3600450" y="1901825"/>
          <p14:tracePt t="150976" x="3605213" y="1898650"/>
          <p14:tracePt t="150984" x="3608388" y="1898650"/>
          <p14:tracePt t="150992" x="3616325" y="1893888"/>
          <p14:tracePt t="151000" x="3624263" y="1893888"/>
          <p14:tracePt t="151008" x="3630613" y="1885950"/>
          <p14:tracePt t="151016" x="3638550" y="1885950"/>
          <p14:tracePt t="151024" x="3641725" y="1885950"/>
          <p14:tracePt t="151035" x="3646488" y="1885950"/>
          <p14:tracePt t="151042" x="3652838" y="1885950"/>
          <p14:tracePt t="151050" x="3657600" y="1882775"/>
          <p14:tracePt t="151058" x="3663950" y="1882775"/>
          <p14:tracePt t="151066" x="3668713" y="1882775"/>
          <p14:tracePt t="151074" x="3683000" y="1882775"/>
          <p14:tracePt t="151082" x="3698875" y="1879600"/>
          <p14:tracePt t="151090" x="3709988" y="1879600"/>
          <p14:tracePt t="151098" x="3724275" y="1874838"/>
          <p14:tracePt t="151106" x="3732213" y="1874838"/>
          <p14:tracePt t="151114" x="3740150" y="1874838"/>
          <p14:tracePt t="151122" x="3746500" y="1871663"/>
          <p14:tracePt t="151130" x="3754438" y="1871663"/>
          <p14:tracePt t="151138" x="3762375" y="1863725"/>
          <p14:tracePt t="151154" x="3765550" y="1863725"/>
          <p14:tracePt t="151162" x="3770313" y="1863725"/>
          <p14:tracePt t="151170" x="3773488" y="1863725"/>
          <p14:tracePt t="151186" x="3776663" y="1863725"/>
          <p14:tracePt t="151194" x="3776663" y="1860550"/>
          <p14:tracePt t="151202" x="3781425" y="1860550"/>
          <p14:tracePt t="151210" x="3787775" y="1860550"/>
          <p14:tracePt t="151219" x="3795713" y="1857375"/>
          <p14:tracePt t="151226" x="3803650" y="1857375"/>
          <p14:tracePt t="151234" x="3806825" y="1857375"/>
          <p14:tracePt t="151242" x="3814763" y="1852613"/>
          <p14:tracePt t="151250" x="3822700" y="1852613"/>
          <p14:tracePt t="151258" x="3825875" y="1852613"/>
          <p14:tracePt t="151308" x="3825875" y="1849438"/>
          <p14:tracePt t="151314" x="3833813" y="1849438"/>
          <p14:tracePt t="151322" x="3840163" y="1849438"/>
          <p14:tracePt t="151330" x="3848100" y="1846263"/>
          <p14:tracePt t="151340" x="3859213" y="1846263"/>
          <p14:tracePt t="151348" x="3889375" y="1841500"/>
          <p14:tracePt t="151356" x="3919538" y="1841500"/>
          <p14:tracePt t="151364" x="3952875" y="1833563"/>
          <p14:tracePt t="151372" x="3983038" y="1833563"/>
          <p14:tracePt t="151380" x="4005263" y="1830388"/>
          <p14:tracePt t="151388" x="4019550" y="1827213"/>
          <p14:tracePt t="151396" x="4032250" y="1827213"/>
          <p14:tracePt t="151404" x="4043363" y="1827213"/>
          <p14:tracePt t="151412" x="4046538" y="1827213"/>
          <p14:tracePt t="151420" x="4049713" y="1822450"/>
          <p14:tracePt t="151428" x="4054475" y="1822450"/>
          <p14:tracePt t="151436" x="4057650" y="1822450"/>
          <p14:tracePt t="151444" x="4065588" y="1822450"/>
          <p14:tracePt t="151452" x="4084638" y="1822450"/>
          <p14:tracePt t="151460" x="4113213" y="1822450"/>
          <p14:tracePt t="151469" x="4143375" y="1822450"/>
          <p14:tracePt t="151476" x="4165600" y="1822450"/>
          <p14:tracePt t="151485" x="4200525" y="1822450"/>
          <p14:tracePt t="151492" x="4214813" y="1822450"/>
          <p14:tracePt t="151500" x="4225925" y="1822450"/>
          <p14:tracePt t="151508" x="4233863" y="1822450"/>
          <p14:tracePt t="151516" x="4237038" y="1822450"/>
          <p14:tracePt t="151532" x="4241800" y="1822450"/>
          <p14:tracePt t="151886" x="4241800" y="1827213"/>
          <p14:tracePt t="153935" x="4241800" y="1830388"/>
          <p14:tracePt t="153950" x="4241800" y="1833563"/>
          <p14:tracePt t="153998" x="4248150" y="1838325"/>
          <p14:tracePt t="154006" x="4256088" y="1838325"/>
          <p14:tracePt t="154014" x="4267200" y="1838325"/>
          <p14:tracePt t="154022" x="4278313" y="1838325"/>
          <p14:tracePt t="154030" x="4289425" y="1838325"/>
          <p14:tracePt t="154038" x="4297363" y="1838325"/>
          <p14:tracePt t="154102" x="4294188" y="1838325"/>
          <p14:tracePt t="154110" x="4278313" y="1838325"/>
          <p14:tracePt t="154118" x="4248150" y="1838325"/>
          <p14:tracePt t="154126" x="4211638" y="1841500"/>
          <p14:tracePt t="154135" x="4181475" y="1841500"/>
          <p14:tracePt t="154142" x="4154488" y="1849438"/>
          <p14:tracePt t="154150" x="4148138" y="1849438"/>
          <p14:tracePt t="154160" x="4140200" y="1849438"/>
          <p14:tracePt t="154200" x="4140200" y="1846263"/>
          <p14:tracePt t="154208" x="4159250" y="1833563"/>
          <p14:tracePt t="154216" x="4192588" y="1822450"/>
          <p14:tracePt t="154224" x="4252913" y="1819275"/>
          <p14:tracePt t="154232" x="4305300" y="1811338"/>
          <p14:tracePt t="154240" x="4357688" y="1808163"/>
          <p14:tracePt t="154248" x="4398963" y="1800225"/>
          <p14:tracePt t="154256" x="4410075" y="1797050"/>
          <p14:tracePt t="154264" x="4421188" y="1797050"/>
          <p14:tracePt t="154272" x="4421188" y="1793875"/>
          <p14:tracePt t="154304" x="4413250" y="1797050"/>
          <p14:tracePt t="154312" x="4391025" y="1808163"/>
          <p14:tracePt t="154320" x="4368800" y="1811338"/>
          <p14:tracePt t="154328" x="4341813" y="1816100"/>
          <p14:tracePt t="154336" x="4311650" y="1822450"/>
          <p14:tracePt t="154344" x="4297363" y="1822450"/>
          <p14:tracePt t="154352" x="4289425" y="1822450"/>
          <p14:tracePt t="154570" x="4300538" y="1822450"/>
          <p14:tracePt t="154578" x="4322763" y="1822450"/>
          <p14:tracePt t="154586" x="4346575" y="1822450"/>
          <p14:tracePt t="154594" x="4364038" y="1822450"/>
          <p14:tracePt t="154602" x="4371975" y="1822450"/>
          <p14:tracePt t="154610" x="4375150" y="1822450"/>
          <p14:tracePt t="154650" x="4371975" y="1830388"/>
          <p14:tracePt t="154658" x="4364038" y="1833563"/>
          <p14:tracePt t="154666" x="4349750" y="1838325"/>
          <p14:tracePt t="154674" x="4338638" y="1846263"/>
          <p14:tracePt t="154682" x="4316413" y="1849438"/>
          <p14:tracePt t="154690" x="4297363" y="1852613"/>
          <p14:tracePt t="154698" x="4283075" y="1852613"/>
          <p14:tracePt t="154706" x="4275138" y="1852613"/>
          <p14:tracePt t="154714" x="4270375" y="1852613"/>
          <p14:tracePt t="154754" x="4275138" y="1852613"/>
          <p14:tracePt t="154762" x="4278313" y="1852613"/>
          <p14:tracePt t="154772" x="4294188" y="1849438"/>
          <p14:tracePt t="154780" x="4305300" y="1849438"/>
          <p14:tracePt t="154788" x="4319588" y="1849438"/>
          <p14:tracePt t="154796" x="4335463" y="1849438"/>
          <p14:tracePt t="154804" x="4341813" y="1849438"/>
          <p14:tracePt t="154940" x="4346575" y="1849438"/>
          <p14:tracePt t="154948" x="4360863" y="1846263"/>
          <p14:tracePt t="154956" x="4371975" y="1846263"/>
          <p14:tracePt t="154964" x="4383088" y="1846263"/>
          <p14:tracePt t="154972" x="4387850" y="1841500"/>
          <p14:tracePt t="155020" x="4371975" y="1841500"/>
          <p14:tracePt t="155028" x="4341813" y="1852613"/>
          <p14:tracePt t="155036" x="4319588" y="1852613"/>
          <p14:tracePt t="155046" x="4289425" y="1852613"/>
          <p14:tracePt t="155052" x="4267200" y="1852613"/>
          <p14:tracePt t="155062" x="4256088" y="1852613"/>
          <p14:tracePt t="155070" x="4248150" y="1852613"/>
          <p14:tracePt t="155102" x="4248150" y="1849438"/>
          <p14:tracePt t="155110" x="4264025" y="1846263"/>
          <p14:tracePt t="155118" x="4283075" y="1841500"/>
          <p14:tracePt t="155126" x="4297363" y="1841500"/>
          <p14:tracePt t="155134" x="4316413" y="1841500"/>
          <p14:tracePt t="155142" x="4335463" y="1838325"/>
          <p14:tracePt t="155150" x="4346575" y="1838325"/>
          <p14:tracePt t="155158" x="4349750" y="1833563"/>
          <p14:tracePt t="155198" x="4346575" y="1833563"/>
          <p14:tracePt t="155206" x="4335463" y="1833563"/>
          <p14:tracePt t="155214" x="4319588" y="1833563"/>
          <p14:tracePt t="155222" x="4308475" y="1833563"/>
          <p14:tracePt t="155230" x="4297363" y="1833563"/>
          <p14:tracePt t="155238" x="4294188" y="1833563"/>
          <p14:tracePt t="155278" x="4305300" y="1830388"/>
          <p14:tracePt t="155286" x="4330700" y="1830388"/>
          <p14:tracePt t="155294" x="4349750" y="1827213"/>
          <p14:tracePt t="155302" x="4368800" y="1827213"/>
          <p14:tracePt t="155310" x="4379913" y="1827213"/>
          <p14:tracePt t="155318" x="4383088" y="1822450"/>
          <p14:tracePt t="155408" x="4379913" y="1822450"/>
          <p14:tracePt t="155416" x="4375150" y="1827213"/>
          <p14:tracePt t="155424" x="4371975" y="1827213"/>
          <p14:tracePt t="155448" x="4368800" y="1827213"/>
          <p14:tracePt t="155456" x="4368800" y="1830388"/>
          <p14:tracePt t="155496" x="4364038" y="1830388"/>
          <p14:tracePt t="155520" x="4364038" y="1833563"/>
          <p14:tracePt t="155568" x="4360863" y="1833563"/>
          <p14:tracePt t="155826" x="4357688" y="1833563"/>
          <p14:tracePt t="155834" x="4352925" y="1833563"/>
          <p14:tracePt t="155842" x="4346575" y="1833563"/>
          <p14:tracePt t="155850" x="4338638" y="1833563"/>
          <p14:tracePt t="155858" x="4335463" y="1833563"/>
          <p14:tracePt t="155980" x="4338638" y="1833563"/>
          <p14:tracePt t="156060" x="4335463" y="1833563"/>
          <p14:tracePt t="156076" x="4330700" y="1833563"/>
          <p14:tracePt t="156084" x="4322763" y="1833563"/>
          <p14:tracePt t="156092" x="4319588" y="1833563"/>
          <p14:tracePt t="156100" x="4311650" y="1833563"/>
          <p14:tracePt t="156108" x="4308475" y="1833563"/>
          <p14:tracePt t="157092" x="4305300" y="1833563"/>
          <p14:tracePt t="157100" x="4300538" y="1838325"/>
          <p14:tracePt t="157116" x="4297363" y="1838325"/>
          <p14:tracePt t="157124" x="4289425" y="1838325"/>
          <p14:tracePt t="157132" x="4283075" y="1838325"/>
          <p14:tracePt t="157140" x="4267200" y="1838325"/>
          <p14:tracePt t="157148" x="4237038" y="1838325"/>
          <p14:tracePt t="157156" x="4214813" y="1838325"/>
          <p14:tracePt t="157164" x="4162425" y="1838325"/>
          <p14:tracePt t="157172" x="4106863" y="1833563"/>
          <p14:tracePt t="157180" x="4027488" y="1827213"/>
          <p14:tracePt t="157188" x="3919538" y="1811338"/>
          <p14:tracePt t="157196" x="3776663" y="1797050"/>
          <p14:tracePt t="157204" x="3611563" y="1766888"/>
          <p14:tracePt t="157212" x="3440113" y="1747838"/>
          <p14:tracePt t="157220" x="3233738" y="1728788"/>
          <p14:tracePt t="157228" x="3017838" y="1711325"/>
          <p14:tracePt t="157236" x="2800350" y="1700213"/>
          <p14:tracePt t="157244" x="2552700" y="1681163"/>
          <p14:tracePt t="157252" x="2339975" y="1681163"/>
          <p14:tracePt t="157260" x="2122488" y="1670050"/>
          <p14:tracePt t="157268" x="1968500" y="1662113"/>
          <p14:tracePt t="157276" x="1844675" y="1662113"/>
          <p14:tracePt t="157285" x="1770063" y="1662113"/>
          <p14:tracePt t="157292" x="1711325" y="1665288"/>
          <p14:tracePt t="157300" x="1684338" y="1662113"/>
          <p14:tracePt t="157309" x="1673225" y="1662113"/>
          <p14:tracePt t="157316" x="1670050" y="1662113"/>
          <p14:tracePt t="157350" x="1673225" y="1662113"/>
          <p14:tracePt t="157356" x="1681163" y="1662113"/>
          <p14:tracePt t="157366" x="1687513" y="1662113"/>
          <p14:tracePt t="157374" x="1706563" y="1662113"/>
          <p14:tracePt t="157382" x="1717675" y="1665288"/>
          <p14:tracePt t="157390" x="1728788" y="1665288"/>
          <p14:tracePt t="157398" x="1747838" y="1673225"/>
          <p14:tracePt t="157406" x="1758950" y="1673225"/>
          <p14:tracePt t="157414" x="1766888" y="1673225"/>
          <p14:tracePt t="157422" x="1774825" y="1676400"/>
          <p14:tracePt t="157438" x="1778000" y="1676400"/>
          <p14:tracePt t="157510" x="1781175" y="1676400"/>
          <p14:tracePt t="157534" x="1785938" y="1681163"/>
          <p14:tracePt t="157542" x="1789113" y="1681163"/>
          <p14:tracePt t="157550" x="1792288" y="1681163"/>
          <p14:tracePt t="157566" x="1792288" y="1684338"/>
          <p14:tracePt t="157616" x="1797050" y="1687513"/>
          <p14:tracePt t="157638" x="1800225" y="1692275"/>
          <p14:tracePt t="157648" x="1800225" y="1695450"/>
          <p14:tracePt t="157672" x="1808163" y="1700213"/>
          <p14:tracePt t="157688" x="1811338" y="1700213"/>
          <p14:tracePt t="157744" x="1811338" y="1703388"/>
          <p14:tracePt t="157768" x="1811338" y="1706563"/>
          <p14:tracePt t="157777" x="1811338" y="1714500"/>
          <p14:tracePt t="157785" x="1811338" y="1717675"/>
          <p14:tracePt t="157792" x="1816100" y="1722438"/>
          <p14:tracePt t="157800" x="1816100" y="1725613"/>
          <p14:tracePt t="157816" x="1819275" y="1733550"/>
          <p14:tracePt t="157824" x="1822450" y="1733550"/>
          <p14:tracePt t="157832" x="1822450" y="1741488"/>
          <p14:tracePt t="157840" x="1827213" y="1741488"/>
          <p14:tracePt t="157848" x="1827213" y="1744663"/>
          <p14:tracePt t="157872" x="1827213" y="1747838"/>
          <p14:tracePt t="157880" x="1827213" y="1752600"/>
          <p14:tracePt t="157905" x="1827213" y="1758950"/>
          <p14:tracePt t="157912" x="1827213" y="1763713"/>
          <p14:tracePt t="157921" x="1827213" y="1770063"/>
          <p14:tracePt t="157928" x="1822450" y="1778000"/>
          <p14:tracePt t="157938" x="1819275" y="1785938"/>
          <p14:tracePt t="157944" x="1816100" y="1793875"/>
          <p14:tracePt t="157954" x="1811338" y="1797050"/>
          <p14:tracePt t="157962" x="1808163" y="1800225"/>
          <p14:tracePt t="157970" x="1804988" y="1808163"/>
          <p14:tracePt t="157978" x="1804988" y="1811338"/>
          <p14:tracePt t="157986" x="1800225" y="1811338"/>
          <p14:tracePt t="157994" x="1800225" y="1816100"/>
          <p14:tracePt t="158002" x="1797050" y="1816100"/>
          <p14:tracePt t="158018" x="1797050" y="1819275"/>
          <p14:tracePt t="158027" x="1792288" y="1822450"/>
          <p14:tracePt t="158034" x="1792288" y="1827213"/>
          <p14:tracePt t="158050" x="1789113" y="1830388"/>
          <p14:tracePt t="158066" x="1785938" y="1833563"/>
          <p14:tracePt t="158082" x="1781175" y="1833563"/>
          <p14:tracePt t="158098" x="1778000" y="1833563"/>
          <p14:tracePt t="158114" x="1774825" y="1833563"/>
          <p14:tracePt t="158138" x="1774825" y="1838325"/>
          <p14:tracePt t="158146" x="1770063" y="1838325"/>
          <p14:tracePt t="158155" x="1763713" y="1841500"/>
          <p14:tracePt t="158162" x="1755775" y="1841500"/>
          <p14:tracePt t="158170" x="1752600" y="1849438"/>
          <p14:tracePt t="158178" x="1744663" y="1849438"/>
          <p14:tracePt t="158186" x="1736725" y="1852613"/>
          <p14:tracePt t="158194" x="1733550" y="1857375"/>
          <p14:tracePt t="158204" x="1728788" y="1860550"/>
          <p14:tracePt t="158212" x="1725613" y="1860550"/>
          <p14:tracePt t="158218" x="1722438" y="1860550"/>
          <p14:tracePt t="158228" x="1722438" y="1863725"/>
          <p14:tracePt t="158244" x="1717675" y="1863725"/>
          <p14:tracePt t="158252" x="1714500" y="1863725"/>
          <p14:tracePt t="158260" x="1703388" y="1863725"/>
          <p14:tracePt t="158268" x="1692275" y="1868488"/>
          <p14:tracePt t="158276" x="1673225" y="1871663"/>
          <p14:tracePt t="158285" x="1643063" y="1871663"/>
          <p14:tracePt t="158292" x="1617663" y="1874838"/>
          <p14:tracePt t="158300" x="1595438" y="1882775"/>
          <p14:tracePt t="158308" x="1582738" y="1882775"/>
          <p14:tracePt t="158316" x="1565275" y="1885950"/>
          <p14:tracePt t="158324" x="1557338" y="1885950"/>
          <p14:tracePt t="158332" x="1554163" y="1885950"/>
          <p14:tracePt t="158340" x="1546225" y="1885950"/>
          <p14:tracePt t="158348" x="1530350" y="1885950"/>
          <p14:tracePt t="158357" x="1524000" y="1885950"/>
          <p14:tracePt t="158364" x="1512888" y="1885950"/>
          <p14:tracePt t="158372" x="1504950" y="1885950"/>
          <p14:tracePt t="158380" x="1501775" y="1885950"/>
          <p14:tracePt t="158388" x="1497013" y="1890713"/>
          <p14:tracePt t="158396" x="1482725" y="1893888"/>
          <p14:tracePt t="158404" x="1471613" y="1893888"/>
          <p14:tracePt t="158412" x="1463675" y="1898650"/>
          <p14:tracePt t="158420" x="1452563" y="1898650"/>
          <p14:tracePt t="158428" x="1444625" y="1898650"/>
          <p14:tracePt t="158436" x="1436688" y="1898650"/>
          <p14:tracePt t="158444" x="1430338" y="1898650"/>
          <p14:tracePt t="158452" x="1425575" y="1898650"/>
          <p14:tracePt t="158460" x="1422400" y="1898650"/>
          <p14:tracePt t="158476" x="1419225" y="1898650"/>
          <p14:tracePt t="158500" x="1414463" y="1898650"/>
          <p14:tracePt t="158508" x="1411288" y="1898650"/>
          <p14:tracePt t="158518" x="1408113" y="1898650"/>
          <p14:tracePt t="158526" x="1403350" y="1898650"/>
          <p14:tracePt t="158534" x="1400175" y="1898650"/>
          <p14:tracePt t="158550" x="1397000" y="1898650"/>
          <p14:tracePt t="158662" x="1397000" y="1901825"/>
          <p14:tracePt t="159758" x="1392238" y="1916113"/>
          <p14:tracePt t="159766" x="1381125" y="1954213"/>
          <p14:tracePt t="159774" x="1370013" y="2003425"/>
          <p14:tracePt t="159782" x="1350963" y="2055813"/>
          <p14:tracePt t="159790" x="1331913" y="2125663"/>
          <p14:tracePt t="159798" x="1306513" y="2201863"/>
          <p14:tracePt t="159806" x="1273175" y="2339975"/>
          <p14:tracePt t="159814" x="1235075" y="2505075"/>
          <p14:tracePt t="159822" x="1193800" y="2709863"/>
          <p14:tracePt t="159830" x="1152525" y="2935288"/>
          <p14:tracePt t="159838" x="1116013" y="3144838"/>
          <p14:tracePt t="159846" x="1104900" y="3316288"/>
          <p14:tracePt t="159855" x="1096963" y="3455988"/>
          <p14:tracePt t="159862" x="1096963" y="3548063"/>
          <p14:tracePt t="159870" x="1096963" y="3616325"/>
          <p14:tracePt t="159878" x="1096963" y="3676650"/>
          <p14:tracePt t="159886" x="1096963" y="3721100"/>
          <p14:tracePt t="159894" x="1096963" y="3759200"/>
          <p14:tracePt t="159902" x="1096963" y="3781425"/>
          <p14:tracePt t="159910" x="1096963" y="3803650"/>
          <p14:tracePt t="159919" x="1096963" y="3822700"/>
          <p14:tracePt t="159926" x="1096963" y="3844925"/>
          <p14:tracePt t="159935" x="1096963" y="3856038"/>
          <p14:tracePt t="159944" x="1096963" y="3859213"/>
          <p14:tracePt t="159950" x="1104900" y="3867150"/>
          <p14:tracePt t="159960" x="1108075" y="3867150"/>
          <p14:tracePt t="159968" x="1111250" y="3867150"/>
          <p14:tracePt t="159985" x="1116013" y="3863975"/>
          <p14:tracePt t="159992" x="1116013" y="3856038"/>
          <p14:tracePt t="160000" x="1116013" y="3851275"/>
          <p14:tracePt t="160008" x="1116013" y="3848100"/>
          <p14:tracePt t="160016" x="1119188" y="3848100"/>
          <p14:tracePt t="160120" x="1119188" y="3844925"/>
          <p14:tracePt t="160144" x="1119188" y="3840163"/>
          <p14:tracePt t="160232" x="1116013" y="3840163"/>
          <p14:tracePt t="160258" x="1111250" y="3840163"/>
          <p14:tracePt t="160267" x="1111250" y="3844925"/>
          <p14:tracePt t="160274" x="1108075" y="3844925"/>
          <p14:tracePt t="160282" x="1104900" y="3848100"/>
          <p14:tracePt t="160298" x="1100138" y="3851275"/>
          <p14:tracePt t="160330" x="1100138" y="3856038"/>
          <p14:tracePt t="160362" x="1100138" y="3859213"/>
          <p14:tracePt t="160371" x="1100138" y="3863975"/>
          <p14:tracePt t="160378" x="1100138" y="3875088"/>
          <p14:tracePt t="160386" x="1100138" y="3886200"/>
          <p14:tracePt t="160394" x="1100138" y="3908425"/>
          <p14:tracePt t="160403" x="1100138" y="3930650"/>
          <p14:tracePt t="160410" x="1100138" y="3960813"/>
          <p14:tracePt t="160419" x="1100138" y="4005263"/>
          <p14:tracePt t="160426" x="1104900" y="4049713"/>
          <p14:tracePt t="160435" x="1116013" y="4106863"/>
          <p14:tracePt t="160442" x="1133475" y="4167188"/>
          <p14:tracePt t="160450" x="1160463" y="4230688"/>
          <p14:tracePt t="160458" x="1198563" y="4300538"/>
          <p14:tracePt t="160466" x="1235075" y="4365625"/>
          <p14:tracePt t="160474" x="1279525" y="4435475"/>
          <p14:tracePt t="160482" x="1355725" y="4506913"/>
          <p14:tracePt t="160490" x="1452563" y="4600575"/>
          <p14:tracePt t="160499" x="1595438" y="4713288"/>
          <p14:tracePt t="160506" x="1728788" y="4795838"/>
          <p14:tracePt t="160516" x="1890713" y="4870450"/>
          <p14:tracePt t="160524" x="2036763" y="4933950"/>
          <p14:tracePt t="160530" x="2133600" y="4978400"/>
          <p14:tracePt t="160540" x="2227263" y="5008563"/>
          <p14:tracePt t="160549" x="2317750" y="5027613"/>
          <p14:tracePt t="160556" x="2392363" y="5038725"/>
          <p14:tracePt t="160564" x="2466975" y="5038725"/>
          <p14:tracePt t="160572" x="2527300" y="5038725"/>
          <p14:tracePt t="160580" x="2571750" y="5038725"/>
          <p14:tracePt t="160588" x="2590800" y="5027613"/>
          <p14:tracePt t="160596" x="2605088" y="5019675"/>
          <p14:tracePt t="160604" x="2616200" y="5011738"/>
          <p14:tracePt t="160612" x="2620963" y="5008563"/>
          <p14:tracePt t="160620" x="2624138" y="5005388"/>
          <p14:tracePt t="160628" x="2627313" y="5005388"/>
          <p14:tracePt t="160756" x="2613025" y="4994275"/>
          <p14:tracePt t="160764" x="2541588" y="4956175"/>
          <p14:tracePt t="160772" x="2481263" y="4941888"/>
          <p14:tracePt t="160780" x="2436813" y="4945063"/>
          <p14:tracePt t="160790" x="2403475" y="4948238"/>
          <p14:tracePt t="160798" x="2387600" y="4948238"/>
          <p14:tracePt t="160804" x="2381250" y="4948238"/>
          <p14:tracePt t="160814" x="2373313" y="4948238"/>
          <p14:tracePt t="160822" x="2365375" y="4948238"/>
          <p14:tracePt t="160830" x="2362200" y="4953000"/>
          <p14:tracePt t="160838" x="2362200" y="4956175"/>
          <p14:tracePt t="160847" x="2362200" y="4959350"/>
          <p14:tracePt t="160855" x="2359025" y="4964113"/>
          <p14:tracePt t="160870" x="2359025" y="4972050"/>
          <p14:tracePt t="160894" x="2359025" y="4975225"/>
          <p14:tracePt t="160902" x="2359025" y="4978400"/>
          <p14:tracePt t="160910" x="2359025" y="4986338"/>
          <p14:tracePt t="160919" x="2359025" y="4989513"/>
          <p14:tracePt t="160926" x="2359025" y="4994275"/>
          <p14:tracePt t="160934" x="2370138" y="5000625"/>
          <p14:tracePt t="160942" x="2381250" y="5005388"/>
          <p14:tracePt t="160950" x="2395538" y="5011738"/>
          <p14:tracePt t="160958" x="2406650" y="5011738"/>
          <p14:tracePt t="160967" x="2414588" y="5016500"/>
          <p14:tracePt t="160974" x="2417763" y="5016500"/>
          <p14:tracePt t="160998" x="2414588" y="5011738"/>
          <p14:tracePt t="161006" x="2403475" y="5011738"/>
          <p14:tracePt t="161014" x="2387600" y="5011738"/>
          <p14:tracePt t="161022" x="2359025" y="5011738"/>
          <p14:tracePt t="161030" x="2328863" y="5011738"/>
          <p14:tracePt t="161038" x="2298700" y="5011738"/>
          <p14:tracePt t="161046" x="2268538" y="5016500"/>
          <p14:tracePt t="161054" x="2235200" y="5019675"/>
          <p14:tracePt t="161062" x="2205038" y="5024438"/>
          <p14:tracePt t="161070" x="2178050" y="5030788"/>
          <p14:tracePt t="161078" x="2166938" y="5035550"/>
          <p14:tracePt t="161086" x="2155825" y="5038725"/>
          <p14:tracePt t="161094" x="2141538" y="5041900"/>
          <p14:tracePt t="161104" x="2136775" y="5046663"/>
          <p14:tracePt t="161112" x="2136775" y="5049838"/>
          <p14:tracePt t="161120" x="2136775" y="5053013"/>
          <p14:tracePt t="161128" x="2133600" y="5053013"/>
          <p14:tracePt t="161185" x="2133600" y="5057775"/>
          <p14:tracePt t="161201" x="2136775" y="5057775"/>
          <p14:tracePt t="161208" x="2147888" y="5068888"/>
          <p14:tracePt t="161216" x="2178050" y="5072063"/>
          <p14:tracePt t="161224" x="2230438" y="5076825"/>
          <p14:tracePt t="161232" x="2282825" y="5091113"/>
          <p14:tracePt t="161240" x="2346325" y="5102225"/>
          <p14:tracePt t="161248" x="2414588" y="5121275"/>
          <p14:tracePt t="161256" x="2474913" y="5132388"/>
          <p14:tracePt t="161264" x="2533650" y="5143500"/>
          <p14:tracePt t="161272" x="2597150" y="5157788"/>
          <p14:tracePt t="161281" x="2649538" y="5162550"/>
          <p14:tracePt t="161288" x="2709863" y="5162550"/>
          <p14:tracePt t="161296" x="2770188" y="5162550"/>
          <p14:tracePt t="161304" x="2822575" y="5162550"/>
          <p14:tracePt t="161312" x="2867025" y="5162550"/>
          <p14:tracePt t="161320" x="2913063" y="5162550"/>
          <p14:tracePt t="161328" x="2965450" y="5154613"/>
          <p14:tracePt t="161336" x="3009900" y="5151438"/>
          <p14:tracePt t="161344" x="3084513" y="5151438"/>
          <p14:tracePt t="161352" x="3151188" y="5151438"/>
          <p14:tracePt t="161360" x="3219450" y="5143500"/>
          <p14:tracePt t="161370" x="3279775" y="5143500"/>
          <p14:tracePt t="161378" x="3316288" y="5143500"/>
          <p14:tracePt t="161385" x="3354388" y="5143500"/>
          <p14:tracePt t="161394" x="3387725" y="5143500"/>
          <p14:tracePt t="161402" x="3402013" y="5143500"/>
          <p14:tracePt t="161410" x="3413125" y="5143500"/>
          <p14:tracePt t="161419" x="3421063" y="5143500"/>
          <p14:tracePt t="161426" x="3429000" y="5143500"/>
          <p14:tracePt t="161435" x="3440113" y="5143500"/>
          <p14:tracePt t="161442" x="3448050" y="5143500"/>
          <p14:tracePt t="161451" x="3454400" y="5140325"/>
          <p14:tracePt t="161458" x="3470275" y="5140325"/>
          <p14:tracePt t="161466" x="3495675" y="5135563"/>
          <p14:tracePt t="161474" x="3522663" y="5124450"/>
          <p14:tracePt t="161482" x="3552825" y="5124450"/>
          <p14:tracePt t="161490" x="3594100" y="5113338"/>
          <p14:tracePt t="161498" x="3624263" y="5110163"/>
          <p14:tracePt t="161506" x="3646488" y="5110163"/>
          <p14:tracePt t="161514" x="3663950" y="5110163"/>
          <p14:tracePt t="161522" x="3679825" y="5110163"/>
          <p14:tracePt t="161530" x="3687763" y="5110163"/>
          <p14:tracePt t="161538" x="3694113" y="5110163"/>
          <p14:tracePt t="161546" x="3709988" y="5116513"/>
          <p14:tracePt t="161555" x="3721100" y="5121275"/>
          <p14:tracePt t="161563" x="3743325" y="5132388"/>
          <p14:tracePt t="161570" x="3784600" y="5146675"/>
          <p14:tracePt t="161578" x="3833813" y="5162550"/>
          <p14:tracePt t="161586" x="3886200" y="5165725"/>
          <p14:tracePt t="161594" x="3952875" y="5173663"/>
          <p14:tracePt t="161602" x="4019550" y="5176838"/>
          <p14:tracePt t="161610" x="4087813" y="5176838"/>
          <p14:tracePt t="161618" x="4154488" y="5176838"/>
          <p14:tracePt t="161626" x="4222750" y="5176838"/>
          <p14:tracePt t="161635" x="4283075" y="5170488"/>
          <p14:tracePt t="161642" x="4349750" y="5157788"/>
          <p14:tracePt t="161650" x="4394200" y="5151438"/>
          <p14:tracePt t="161658" x="4416425" y="5151438"/>
          <p14:tracePt t="161668" x="4421188" y="5146675"/>
          <p14:tracePt t="161900" x="4429125" y="5146675"/>
          <p14:tracePt t="161908" x="4435475" y="5143500"/>
          <p14:tracePt t="161916" x="4454525" y="5143500"/>
          <p14:tracePt t="161924" x="4481513" y="5135563"/>
          <p14:tracePt t="161932" x="4506913" y="5140325"/>
          <p14:tracePt t="161940" x="4537075" y="5140325"/>
          <p14:tracePt t="161950" x="4573588" y="5140325"/>
          <p14:tracePt t="161956" x="4608513" y="5146675"/>
          <p14:tracePt t="161966" x="4630738" y="5154613"/>
          <p14:tracePt t="161974" x="4664075" y="5157788"/>
          <p14:tracePt t="161982" x="4683125" y="5170488"/>
          <p14:tracePt t="161990" x="4697413" y="5173663"/>
          <p14:tracePt t="161998" x="4716463" y="5181600"/>
          <p14:tracePt t="162006" x="4727575" y="5184775"/>
          <p14:tracePt t="162014" x="4743450" y="5187950"/>
          <p14:tracePt t="162022" x="4754563" y="5187950"/>
          <p14:tracePt t="162030" x="4760913" y="5195888"/>
          <p14:tracePt t="162038" x="4765675" y="5195888"/>
          <p14:tracePt t="162062" x="4768850" y="5195888"/>
          <p14:tracePt t="162086" x="4772025" y="5195888"/>
          <p14:tracePt t="162094" x="4772025" y="5199063"/>
          <p14:tracePt t="162110" x="4776788" y="5203825"/>
          <p14:tracePt t="162119" x="4779963" y="5203825"/>
          <p14:tracePt t="162126" x="4784725" y="5207000"/>
          <p14:tracePt t="162142" x="4787900" y="5207000"/>
          <p14:tracePt t="162150" x="4787900" y="5210175"/>
          <p14:tracePt t="162786" x="4791075" y="5210175"/>
          <p14:tracePt t="162794" x="4791075" y="5207000"/>
          <p14:tracePt t="162810" x="4795838" y="5207000"/>
          <p14:tracePt t="162820" x="4795838" y="5203825"/>
          <p14:tracePt t="162836" x="4799013" y="5199063"/>
          <p14:tracePt t="162852" x="4802188" y="5199063"/>
          <p14:tracePt t="162868" x="4806950" y="5199063"/>
          <p14:tracePt t="162885" x="4810125" y="5199063"/>
          <p14:tracePt t="162892" x="4813300" y="5195888"/>
          <p14:tracePt t="162900" x="4821238" y="5192713"/>
          <p14:tracePt t="162909" x="4829175" y="5187950"/>
          <p14:tracePt t="162916" x="4843463" y="5176838"/>
          <p14:tracePt t="162924" x="4859338" y="5173663"/>
          <p14:tracePt t="162932" x="4873625" y="5170488"/>
          <p14:tracePt t="162940" x="4889500" y="5165725"/>
          <p14:tracePt t="162949" x="4900613" y="5162550"/>
          <p14:tracePt t="162957" x="4911725" y="5157788"/>
          <p14:tracePt t="162964" x="4918075" y="5157788"/>
          <p14:tracePt t="162972" x="4941888" y="5154613"/>
          <p14:tracePt t="162980" x="4967288" y="5146675"/>
          <p14:tracePt t="162989" x="4997450" y="5143500"/>
          <p14:tracePt t="162996" x="5038725" y="5132388"/>
          <p14:tracePt t="163004" x="5075238" y="5124450"/>
          <p14:tracePt t="163012" x="5121275" y="5121275"/>
          <p14:tracePt t="163021" x="5173663" y="5113338"/>
          <p14:tracePt t="163029" x="5221288" y="5110163"/>
          <p14:tracePt t="163036" x="5259388" y="5102225"/>
          <p14:tracePt t="163044" x="5289550" y="5099050"/>
          <p14:tracePt t="163052" x="5326063" y="5099050"/>
          <p14:tracePt t="163060" x="5353050" y="5094288"/>
          <p14:tracePt t="163068" x="5375275" y="5087938"/>
          <p14:tracePt t="163076" x="5408613" y="5087938"/>
          <p14:tracePt t="163085" x="5424488" y="5087938"/>
          <p14:tracePt t="163093" x="5435600" y="5087938"/>
          <p14:tracePt t="163102" x="5454650" y="5087938"/>
          <p14:tracePt t="163110" x="5457825" y="5087938"/>
          <p14:tracePt t="163116" x="5461000" y="5087938"/>
          <p14:tracePt t="163310" x="5446713" y="5083175"/>
          <p14:tracePt t="163318" x="5430838" y="5080000"/>
          <p14:tracePt t="163326" x="5424488" y="5080000"/>
          <p14:tracePt t="163335" x="5416550" y="5080000"/>
          <p14:tracePt t="163342" x="5416550" y="5083175"/>
          <p14:tracePt t="163350" x="5419725" y="5083175"/>
          <p14:tracePt t="163358" x="5419725" y="5087938"/>
          <p14:tracePt t="163366" x="5427663" y="5091113"/>
          <p14:tracePt t="163374" x="5446713" y="5102225"/>
          <p14:tracePt t="163385" x="5472113" y="5121275"/>
          <p14:tracePt t="163390" x="5499100" y="5135563"/>
          <p14:tracePt t="163400" x="5532438" y="5151438"/>
          <p14:tracePt t="163408" x="5559425" y="5165725"/>
          <p14:tracePt t="163416" x="5576888" y="5176838"/>
          <p14:tracePt t="163424" x="5584825" y="5184775"/>
          <p14:tracePt t="163432" x="5592763" y="5187950"/>
          <p14:tracePt t="163440" x="5595938" y="5192713"/>
          <p14:tracePt t="163448" x="5600700" y="5192713"/>
          <p14:tracePt t="163464" x="5603875" y="5195888"/>
          <p14:tracePt t="163472" x="5607050" y="5195888"/>
          <p14:tracePt t="163481" x="5614988" y="5199063"/>
          <p14:tracePt t="163489" x="5622925" y="5207000"/>
          <p14:tracePt t="163496" x="5629275" y="5210175"/>
          <p14:tracePt t="163505" x="5641975" y="5218113"/>
          <p14:tracePt t="163513" x="5653088" y="5226050"/>
          <p14:tracePt t="163520" x="5664200" y="5229225"/>
          <p14:tracePt t="163528" x="5667375" y="5229225"/>
          <p14:tracePt t="163536" x="5670550" y="5229225"/>
          <p14:tracePt t="163544" x="5678488" y="5229225"/>
          <p14:tracePt t="163552" x="5681663" y="5229225"/>
          <p14:tracePt t="163560" x="5689600" y="5229225"/>
          <p14:tracePt t="163568" x="5697538" y="5229225"/>
          <p14:tracePt t="163576" x="5700713" y="5226050"/>
          <p14:tracePt t="163593" x="5705475" y="5226050"/>
          <p14:tracePt t="163600" x="5708650" y="5222875"/>
          <p14:tracePt t="163616" x="5716588" y="5222875"/>
          <p14:tracePt t="163624" x="5719763" y="5222875"/>
          <p14:tracePt t="163632" x="5727700" y="5222875"/>
          <p14:tracePt t="163640" x="5734050" y="5222875"/>
          <p14:tracePt t="163649" x="5746750" y="5222875"/>
          <p14:tracePt t="163656" x="5753100" y="5222875"/>
          <p14:tracePt t="163666" x="5764213" y="5222875"/>
          <p14:tracePt t="163672" x="5775325" y="5218113"/>
          <p14:tracePt t="163682" x="5783263" y="5218113"/>
          <p14:tracePt t="163690" x="5791200" y="5214938"/>
          <p14:tracePt t="163698" x="5799138" y="5214938"/>
          <p14:tracePt t="163706" x="5802313" y="5214938"/>
          <p14:tracePt t="163714" x="5810250" y="5210175"/>
          <p14:tracePt t="163722" x="5813425" y="5210175"/>
          <p14:tracePt t="163730" x="5816600" y="5210175"/>
          <p14:tracePt t="163738" x="5821363" y="5210175"/>
          <p14:tracePt t="163746" x="5827713" y="5207000"/>
          <p14:tracePt t="163755" x="5835650" y="5207000"/>
          <p14:tracePt t="163762" x="5857875" y="5203825"/>
          <p14:tracePt t="163770" x="5891213" y="5195888"/>
          <p14:tracePt t="163778" x="5951538" y="5192713"/>
          <p14:tracePt t="163786" x="6003925" y="5192713"/>
          <p14:tracePt t="163794" x="6072188" y="5176838"/>
          <p14:tracePt t="163802" x="6116638" y="5173663"/>
          <p14:tracePt t="163810" x="6172200" y="5165725"/>
          <p14:tracePt t="163819" x="6202363" y="5162550"/>
          <p14:tracePt t="163827" x="6232525" y="5154613"/>
          <p14:tracePt t="163835" x="6259513" y="5154613"/>
          <p14:tracePt t="163842" x="6270625" y="5154613"/>
          <p14:tracePt t="163850" x="6284913" y="5154613"/>
          <p14:tracePt t="163858" x="6292850" y="5154613"/>
          <p14:tracePt t="163866" x="6300788" y="5154613"/>
          <p14:tracePt t="164206" x="6300788" y="5157788"/>
          <p14:tracePt t="164254" x="6300788" y="5162550"/>
          <p14:tracePt t="164454" x="6300788" y="5165725"/>
          <p14:tracePt t="164552" x="6300788" y="5170488"/>
          <p14:tracePt t="167194" x="6296025" y="5170488"/>
          <p14:tracePt t="167202" x="6296025" y="5129213"/>
          <p14:tracePt t="167210" x="6323013" y="5030788"/>
          <p14:tracePt t="167219" x="6419850" y="4867275"/>
          <p14:tracePt t="167226" x="6557963" y="4652963"/>
          <p14:tracePt t="167235" x="6764338" y="4391025"/>
          <p14:tracePt t="167242" x="6996113" y="4114800"/>
          <p14:tracePt t="167251" x="7239000" y="3833813"/>
          <p14:tracePt t="167258" x="7483475" y="3567113"/>
          <p14:tracePt t="167266" x="7723188" y="3316288"/>
          <p14:tracePt t="167275" x="7961313" y="3076575"/>
          <p14:tracePt t="167283" x="8183563" y="2867025"/>
          <p14:tracePt t="167291" x="8404225" y="2646363"/>
          <p14:tracePt t="167299" x="8512175" y="2530475"/>
          <p14:tracePt t="167306" x="8572500" y="2459038"/>
          <p14:tracePt t="167314" x="8624888" y="2403475"/>
          <p14:tracePt t="167323" x="8655050" y="2354263"/>
          <p14:tracePt t="167331" x="8680450" y="2328863"/>
          <p14:tracePt t="167338" x="8696325" y="2301875"/>
          <p14:tracePt t="167346" x="8710613" y="2282825"/>
          <p14:tracePt t="167355" x="8713788" y="2276475"/>
          <p14:tracePt t="167362" x="8718550" y="2276475"/>
          <p14:tracePt t="167484" x="8718550" y="2271713"/>
          <p14:tracePt t="167508" x="8718550" y="2268538"/>
          <p14:tracePt t="167516" x="8721725" y="2268538"/>
          <p14:tracePt t="167525" x="8729663" y="2260600"/>
          <p14:tracePt t="167532" x="8740775" y="2254250"/>
          <p14:tracePt t="167540" x="8759825" y="2241550"/>
          <p14:tracePt t="167549" x="8782050" y="2224088"/>
          <p14:tracePt t="167556" x="8807450" y="2189163"/>
          <p14:tracePt t="167564" x="8831263" y="2149475"/>
          <p14:tracePt t="167573" x="8848725" y="2114550"/>
          <p14:tracePt t="167581" x="8864600" y="2089150"/>
          <p14:tracePt t="167589" x="8878888" y="2070100"/>
          <p14:tracePt t="167597" x="8886825" y="2062163"/>
          <p14:tracePt t="167605" x="8890000" y="2058988"/>
          <p14:tracePt t="167644" x="8901113" y="2066925"/>
          <p14:tracePt t="167653" x="8912225" y="2078038"/>
          <p14:tracePt t="167660" x="8939213" y="2092325"/>
          <p14:tracePt t="167669" x="8972550" y="2111375"/>
          <p14:tracePt t="167677" x="8999538" y="2125663"/>
          <p14:tracePt t="167684" x="9032875" y="2136775"/>
          <p14:tracePt t="167695" x="9058275" y="2149475"/>
          <p14:tracePt t="167701" x="9088438" y="2160588"/>
          <p14:tracePt t="167711" x="9121775" y="2163763"/>
          <p14:tracePt t="167719" x="9151938" y="2174875"/>
          <p14:tracePt t="167726" x="9193213" y="2178050"/>
          <p14:tracePt t="167735" x="9223375" y="2185988"/>
          <p14:tracePt t="167742" x="9250363" y="2189163"/>
          <p14:tracePt t="167750" x="9264650" y="2193925"/>
          <p14:tracePt t="167759" x="9278938" y="2197100"/>
          <p14:tracePt t="167766" x="9291638" y="2201863"/>
          <p14:tracePt t="167774" x="9297988" y="2205038"/>
          <p14:tracePt t="167782" x="9305925" y="2208213"/>
          <p14:tracePt t="167790" x="9309100" y="2212975"/>
          <p14:tracePt t="167798" x="9313863" y="2216150"/>
          <p14:tracePt t="167815" x="9313863" y="2219325"/>
          <p14:tracePt t="167846" x="9317038" y="2219325"/>
          <p14:tracePt t="167862" x="9317038" y="2224088"/>
          <p14:tracePt t="167870" x="9320213" y="2224088"/>
          <p14:tracePt t="167903" x="9347200" y="2224088"/>
          <p14:tracePt t="167910" x="9358313" y="2224088"/>
          <p14:tracePt t="167919" x="9366250" y="2219325"/>
          <p14:tracePt t="167926" x="9372600" y="2219325"/>
          <p14:tracePt t="167935" x="9385300" y="2216150"/>
          <p14:tracePt t="167942" x="9402763" y="2208213"/>
          <p14:tracePt t="167951" x="9418638" y="2208213"/>
          <p14:tracePt t="167958" x="9440863" y="2205038"/>
          <p14:tracePt t="167966" x="9474200" y="2201863"/>
          <p14:tracePt t="167974" x="9496425" y="2197100"/>
          <p14:tracePt t="167982" x="9523413" y="2197100"/>
          <p14:tracePt t="167990" x="9553575" y="2189163"/>
          <p14:tracePt t="168001" x="9571038" y="2185988"/>
          <p14:tracePt t="168008" x="9582150" y="2185988"/>
          <p14:tracePt t="168015" x="9586913" y="2185988"/>
          <p14:tracePt t="168184" x="9582150" y="2185988"/>
          <p14:tracePt t="168201" x="9578975" y="2185988"/>
          <p14:tracePt t="168208" x="9575800" y="2185988"/>
          <p14:tracePt t="168233" x="9571038" y="2185988"/>
          <p14:tracePt t="168249" x="9567863" y="2189163"/>
          <p14:tracePt t="168256" x="9567863" y="2193925"/>
          <p14:tracePt t="168273" x="9564688" y="2193925"/>
          <p14:tracePt t="168282" x="9564688" y="2197100"/>
          <p14:tracePt t="168290" x="9564688" y="2201863"/>
          <p14:tracePt t="168297" x="9559925" y="2201863"/>
          <p14:tracePt t="168307" x="9556750" y="2205038"/>
          <p14:tracePt t="168315" x="9553575" y="2208213"/>
          <p14:tracePt t="168323" x="9545638" y="2208213"/>
          <p14:tracePt t="168330" x="9534525" y="2212975"/>
          <p14:tracePt t="168338" x="9518650" y="2216150"/>
          <p14:tracePt t="168347" x="9485313" y="2227263"/>
          <p14:tracePt t="168355" x="9451975" y="2230438"/>
          <p14:tracePt t="168363" x="9407525" y="2241550"/>
          <p14:tracePt t="168370" x="9355138" y="2257425"/>
          <p14:tracePt t="168379" x="9302750" y="2260600"/>
          <p14:tracePt t="168387" x="9245600" y="2268538"/>
          <p14:tracePt t="168395" x="9201150" y="2279650"/>
          <p14:tracePt t="168402" x="9170988" y="2279650"/>
          <p14:tracePt t="168410" x="9145588" y="2282825"/>
          <p14:tracePt t="168419" x="9121775" y="2282825"/>
          <p14:tracePt t="168426" x="9110663" y="2287588"/>
          <p14:tracePt t="168435" x="9096375" y="2290763"/>
          <p14:tracePt t="168442" x="9085263" y="2290763"/>
          <p14:tracePt t="168450" x="9077325" y="2295525"/>
          <p14:tracePt t="168459" x="9069388" y="2295525"/>
          <p14:tracePt t="168467" x="9063038" y="2295525"/>
          <p14:tracePt t="168474" x="9055100" y="2298700"/>
          <p14:tracePt t="168483" x="9051925" y="2298700"/>
          <p14:tracePt t="168498" x="9051925" y="2301875"/>
          <p14:tracePt t="168523" x="9047163" y="2301875"/>
          <p14:tracePt t="168661" x="9043988" y="2301875"/>
          <p14:tracePt t="168685" x="9040813" y="2301875"/>
          <p14:tracePt t="168693" x="9036050" y="2301875"/>
          <p14:tracePt t="168700" x="9024938" y="2301875"/>
          <p14:tracePt t="168708" x="8991600" y="2309813"/>
          <p14:tracePt t="168717" x="8947150" y="2309813"/>
          <p14:tracePt t="168725" x="8901113" y="2312988"/>
          <p14:tracePt t="168733" x="8848725" y="2312988"/>
          <p14:tracePt t="168741" x="8796338" y="2312988"/>
          <p14:tracePt t="168749" x="8743950" y="2312988"/>
          <p14:tracePt t="168757" x="8691563" y="2312988"/>
          <p14:tracePt t="168764" x="8643938" y="2306638"/>
          <p14:tracePt t="168773" x="8605838" y="2295525"/>
          <p14:tracePt t="168781" x="8564563" y="2282825"/>
          <p14:tracePt t="168789" x="8531225" y="2268538"/>
          <p14:tracePt t="168796" x="8501063" y="2249488"/>
          <p14:tracePt t="168805" x="8467725" y="2235200"/>
          <p14:tracePt t="168813" x="8434388" y="2212975"/>
          <p14:tracePt t="168821" x="8404225" y="2182813"/>
          <p14:tracePt t="168829" x="8385175" y="2155825"/>
          <p14:tracePt t="168837" x="8362950" y="2130425"/>
          <p14:tracePt t="168846" x="8343900" y="2089150"/>
          <p14:tracePt t="168852" x="8329613" y="2055813"/>
          <p14:tracePt t="168863" x="8321675" y="2032000"/>
          <p14:tracePt t="168870" x="8321675" y="2003425"/>
          <p14:tracePt t="168879" x="8321675" y="1979613"/>
          <p14:tracePt t="168903" x="8374063" y="1893888"/>
          <p14:tracePt t="168911" x="8421688" y="1857375"/>
          <p14:tracePt t="168918" x="8486775" y="1822450"/>
          <p14:tracePt t="168926" x="8575675" y="1797050"/>
          <p14:tracePt t="168935" x="8669338" y="1758950"/>
          <p14:tracePt t="168942" x="8748713" y="1747838"/>
          <p14:tracePt t="168950" x="8837613" y="1741488"/>
          <p14:tracePt t="168958" x="8920163" y="1744663"/>
          <p14:tracePt t="168967" x="9010650" y="1770063"/>
          <p14:tracePt t="168975" x="9110663" y="1816100"/>
          <p14:tracePt t="168982" x="9197975" y="1868488"/>
          <p14:tracePt t="168991" x="9305925" y="1935163"/>
          <p14:tracePt t="168998" x="9369425" y="1976438"/>
          <p14:tracePt t="169006" x="9424988" y="2028825"/>
          <p14:tracePt t="169015" x="9448800" y="2078038"/>
          <p14:tracePt t="169023" x="9459913" y="2114550"/>
          <p14:tracePt t="169031" x="9459913" y="2149475"/>
          <p14:tracePt t="169039" x="9448800" y="2178050"/>
          <p14:tracePt t="169047" x="9429750" y="2212975"/>
          <p14:tracePt t="169054" x="9407525" y="2238375"/>
          <p14:tracePt t="169063" x="9380538" y="2260600"/>
          <p14:tracePt t="169071" x="9347200" y="2282825"/>
          <p14:tracePt t="169078" x="9313863" y="2298700"/>
          <p14:tracePt t="169086" x="9283700" y="2309813"/>
          <p14:tracePt t="169095" x="9239250" y="2317750"/>
          <p14:tracePt t="169102" x="9190038" y="2320925"/>
          <p14:tracePt t="169110" x="9129713" y="2320925"/>
          <p14:tracePt t="169118" x="9058275" y="2320925"/>
          <p14:tracePt t="169127" x="8975725" y="2320925"/>
          <p14:tracePt t="169135" x="8894763" y="2312988"/>
          <p14:tracePt t="169142" x="8818563" y="2301875"/>
          <p14:tracePt t="169152" x="8732838" y="2287588"/>
          <p14:tracePt t="169161" x="8666163" y="2282825"/>
          <p14:tracePt t="169169" x="8620125" y="2276475"/>
          <p14:tracePt t="169177" x="8580438" y="2265363"/>
          <p14:tracePt t="169185" x="8567738" y="2260600"/>
          <p14:tracePt t="169193" x="8561388" y="2257425"/>
          <p14:tracePt t="169201" x="8556625" y="2257425"/>
          <p14:tracePt t="169209" x="8556625" y="2254250"/>
          <p14:tracePt t="169240" x="8556625" y="2249488"/>
          <p14:tracePt t="169249" x="8561388" y="2249488"/>
          <p14:tracePt t="169257" x="8561388" y="2246313"/>
          <p14:tracePt t="169265" x="8567738" y="2246313"/>
          <p14:tracePt t="169281" x="8572500" y="2246313"/>
          <p14:tracePt t="169288" x="8580438" y="2241550"/>
          <p14:tracePt t="169297" x="8583613" y="2241550"/>
          <p14:tracePt t="169305" x="8586788" y="2241550"/>
          <p14:tracePt t="169313" x="8591550" y="2238375"/>
          <p14:tracePt t="169320" x="8594725" y="2238375"/>
          <p14:tracePt t="169329" x="8609013" y="2238375"/>
          <p14:tracePt t="169336" x="8620125" y="2238375"/>
          <p14:tracePt t="169344" x="8632825" y="2238375"/>
          <p14:tracePt t="169352" x="8643938" y="2241550"/>
          <p14:tracePt t="169361" x="8658225" y="2249488"/>
          <p14:tracePt t="169369" x="8677275" y="2260600"/>
          <p14:tracePt t="169377" x="8688388" y="2265363"/>
          <p14:tracePt t="169385" x="8699500" y="2271713"/>
          <p14:tracePt t="169392" x="8713788" y="2279650"/>
          <p14:tracePt t="169401" x="8721725" y="2282825"/>
          <p14:tracePt t="169409" x="8729663" y="2290763"/>
          <p14:tracePt t="169417" x="8732838" y="2295525"/>
          <p14:tracePt t="169425" x="8737600" y="2301875"/>
          <p14:tracePt t="169435" x="8737600" y="2309813"/>
          <p14:tracePt t="169443" x="8737600" y="2312988"/>
          <p14:tracePt t="169449" x="8737600" y="2317750"/>
          <p14:tracePt t="169467" x="8737600" y="2320925"/>
          <p14:tracePt t="169571" x="8740775" y="2312988"/>
          <p14:tracePt t="169579" x="8740775" y="2306638"/>
          <p14:tracePt t="169586" x="8740775" y="2301875"/>
          <p14:tracePt t="169595" x="8748713" y="2295525"/>
          <p14:tracePt t="169602" x="8763000" y="2290763"/>
          <p14:tracePt t="169611" x="8774113" y="2282825"/>
          <p14:tracePt t="169619" x="8804275" y="2268538"/>
          <p14:tracePt t="169626" x="8845550" y="2249488"/>
          <p14:tracePt t="169635" x="8875713" y="2238375"/>
          <p14:tracePt t="169643" x="8923338" y="2224088"/>
          <p14:tracePt t="169651" x="8964613" y="2212975"/>
          <p14:tracePt t="169659" x="9010650" y="2205038"/>
          <p14:tracePt t="169667" x="9051925" y="2185988"/>
          <p14:tracePt t="169675" x="9082088" y="2182813"/>
          <p14:tracePt t="169683" x="9110663" y="2178050"/>
          <p14:tracePt t="169691" x="9151938" y="2166938"/>
          <p14:tracePt t="169698" x="9174163" y="2160588"/>
          <p14:tracePt t="169706" x="9201150" y="2155825"/>
          <p14:tracePt t="169716" x="9223375" y="2155825"/>
          <p14:tracePt t="169723" x="9253538" y="2152650"/>
          <p14:tracePt t="169733" x="9286875" y="2144713"/>
          <p14:tracePt t="169740" x="9317038" y="2144713"/>
          <p14:tracePt t="169749" x="9347200" y="2144713"/>
          <p14:tracePt t="169757" x="9377363" y="2144713"/>
          <p14:tracePt t="169765" x="9407525" y="2144713"/>
          <p14:tracePt t="169773" x="9432925" y="2144713"/>
          <p14:tracePt t="169781" x="9455150" y="2144713"/>
          <p14:tracePt t="169789" x="9466263" y="2144713"/>
          <p14:tracePt t="169796" x="9477375" y="2144713"/>
          <p14:tracePt t="169805" x="9485313" y="2144713"/>
          <p14:tracePt t="169813" x="9493250" y="2144713"/>
          <p14:tracePt t="169821" x="9501188" y="2144713"/>
          <p14:tracePt t="169829" x="9512300" y="2144713"/>
          <p14:tracePt t="169836" x="9526588" y="2144713"/>
          <p14:tracePt t="169845" x="9537700" y="2144713"/>
          <p14:tracePt t="169852" x="9548813" y="2144713"/>
          <p14:tracePt t="169861" x="9556750" y="2149475"/>
          <p14:tracePt t="169869" x="9567863" y="2149475"/>
          <p14:tracePt t="169877" x="9586913" y="2149475"/>
          <p14:tracePt t="169885" x="9598025" y="2152650"/>
          <p14:tracePt t="169903" x="9620250" y="2152650"/>
          <p14:tracePt t="169908" x="9639300" y="2152650"/>
          <p14:tracePt t="169917" x="9658350" y="2149475"/>
          <p14:tracePt t="169924" x="9680575" y="2149475"/>
          <p14:tracePt t="169932" x="9694863" y="2144713"/>
          <p14:tracePt t="169940" x="9713913" y="2144713"/>
          <p14:tracePt t="169949" x="9725025" y="2144713"/>
          <p14:tracePt t="169957" x="9744075" y="2144713"/>
          <p14:tracePt t="169965" x="9747250" y="2144713"/>
          <p14:tracePt t="169973" x="9763125" y="2144713"/>
          <p14:tracePt t="169981" x="9769475" y="2144713"/>
          <p14:tracePt t="169989" x="9777413" y="2144713"/>
          <p14:tracePt t="169997" x="9777413" y="2141538"/>
          <p14:tracePt t="170007" x="9785350" y="2141538"/>
          <p14:tracePt t="170015" x="9793288" y="2141538"/>
          <p14:tracePt t="170023" x="9796463" y="2141538"/>
          <p14:tracePt t="170029" x="9799638" y="2141538"/>
          <p14:tracePt t="170039" x="9804400" y="2141538"/>
          <p14:tracePt t="170055" x="9807575" y="2141538"/>
          <p14:tracePt t="170263" x="9804400" y="2141538"/>
          <p14:tracePt t="170270" x="9799638" y="2141538"/>
          <p14:tracePt t="170279" x="9793288" y="2149475"/>
          <p14:tracePt t="170289" x="9780588" y="2155825"/>
          <p14:tracePt t="170295" x="9752013" y="2166938"/>
          <p14:tracePt t="170305" x="9710738" y="2182813"/>
          <p14:tracePt t="170313" x="9650413" y="2201863"/>
          <p14:tracePt t="170320" x="9578975" y="2219325"/>
          <p14:tracePt t="170329" x="9504363" y="2235200"/>
          <p14:tracePt t="170337" x="9421813" y="2246313"/>
          <p14:tracePt t="170345" x="9355138" y="2254250"/>
          <p14:tracePt t="170352" x="9286875" y="2257425"/>
          <p14:tracePt t="170361" x="9220200" y="2257425"/>
          <p14:tracePt t="170369" x="9151938" y="2257425"/>
          <p14:tracePt t="170376" x="9096375" y="2241550"/>
          <p14:tracePt t="170385" x="9051925" y="2230438"/>
          <p14:tracePt t="170393" x="9010650" y="2208213"/>
          <p14:tracePt t="170401" x="8983663" y="2193925"/>
          <p14:tracePt t="170409" x="8983663" y="2174875"/>
          <p14:tracePt t="170417" x="8991600" y="2163763"/>
          <p14:tracePt t="170425" x="9024938" y="2149475"/>
          <p14:tracePt t="170432" x="9082088" y="2130425"/>
          <p14:tracePt t="170441" x="9156700" y="2111375"/>
          <p14:tracePt t="170449" x="9242425" y="2097088"/>
          <p14:tracePt t="170457" x="9328150" y="2084388"/>
          <p14:tracePt t="170465" x="9402763" y="2078038"/>
          <p14:tracePt t="170472" x="9482138" y="2078038"/>
          <p14:tracePt t="170480" x="9548813" y="2070100"/>
          <p14:tracePt t="170488" x="9594850" y="2070100"/>
          <p14:tracePt t="170497" x="9620250" y="2073275"/>
          <p14:tracePt t="170504" x="9628188" y="2081213"/>
          <p14:tracePt t="170513" x="9628188" y="2089150"/>
          <p14:tracePt t="170520" x="9620250" y="2097088"/>
          <p14:tracePt t="170529" x="9609138" y="2103438"/>
          <p14:tracePt t="170537" x="9578975" y="2119313"/>
          <p14:tracePt t="170545" x="9548813" y="2133600"/>
          <p14:tracePt t="170552" x="9504363" y="2160588"/>
          <p14:tracePt t="170560" x="9463088" y="2174875"/>
          <p14:tracePt t="170569" x="9410700" y="2193925"/>
          <p14:tracePt t="170576" x="9361488" y="2205038"/>
          <p14:tracePt t="170585" x="9324975" y="2216150"/>
          <p14:tracePt t="170595" x="9297988" y="2224088"/>
          <p14:tracePt t="170601" x="9286875" y="2227263"/>
          <p14:tracePt t="170611" x="9278938" y="2230438"/>
          <p14:tracePt t="170618" x="9275763" y="2235200"/>
          <p14:tracePt t="170642" x="9272588" y="2238375"/>
          <p14:tracePt t="170650" x="9267825" y="2238375"/>
          <p14:tracePt t="170659" x="9264650" y="2241550"/>
          <p14:tracePt t="170667" x="9253538" y="2249488"/>
          <p14:tracePt t="170675" x="9242425" y="2265363"/>
          <p14:tracePt t="170683" x="9231313" y="2271713"/>
          <p14:tracePt t="170690" x="9204325" y="2290763"/>
          <p14:tracePt t="170699" x="9178925" y="2306638"/>
          <p14:tracePt t="170707" x="9145588" y="2324100"/>
          <p14:tracePt t="170715" x="9096375" y="2354263"/>
          <p14:tracePt t="170722" x="9036050" y="2384425"/>
          <p14:tracePt t="170731" x="8920163" y="2428875"/>
          <p14:tracePt t="170739" x="8688388" y="2527300"/>
          <p14:tracePt t="170746" x="8396288" y="2638425"/>
          <p14:tracePt t="170755" x="8002588" y="2747963"/>
          <p14:tracePt t="170762" x="7516813" y="2882900"/>
          <p14:tracePt t="170771" x="6988175" y="3009900"/>
          <p14:tracePt t="170779" x="6480175" y="3106738"/>
          <p14:tracePt t="170787" x="6116638" y="3189288"/>
          <p14:tracePt t="170795" x="5891213" y="3241675"/>
          <p14:tracePt t="170803" x="5832475" y="3260725"/>
          <p14:tracePt t="170811" x="5813425" y="3271838"/>
          <p14:tracePt t="170819" x="5816600" y="3279775"/>
          <p14:tracePt t="170827" x="5838825" y="3286125"/>
          <p14:tracePt t="170835" x="5854700" y="3286125"/>
          <p14:tracePt t="170843" x="5873750" y="3286125"/>
          <p14:tracePt t="170851" x="5880100" y="3286125"/>
          <p14:tracePt t="170859" x="5888038" y="3286125"/>
          <p14:tracePt t="170885" x="5888038" y="3282950"/>
          <p14:tracePt t="171037" x="5891213" y="3282950"/>
          <p14:tracePt t="171045" x="5899150" y="3282950"/>
          <p14:tracePt t="171052" x="5907088" y="3294063"/>
          <p14:tracePt t="171061" x="5910263" y="3324225"/>
          <p14:tracePt t="171069" x="5910263" y="3384550"/>
          <p14:tracePt t="171077" x="5895975" y="3470275"/>
          <p14:tracePt t="171085" x="5827713" y="3589338"/>
          <p14:tracePt t="171093" x="5670550" y="3776663"/>
          <p14:tracePt t="171101" x="5419725" y="4016375"/>
          <p14:tracePt t="171109" x="5094288" y="4294188"/>
          <p14:tracePt t="171117" x="4727575" y="4575175"/>
          <p14:tracePt t="171124" x="4335463" y="4848225"/>
          <p14:tracePt t="171133" x="3956050" y="5091113"/>
          <p14:tracePt t="171141" x="3683000" y="5259388"/>
          <p14:tracePt t="171149" x="3503613" y="5372100"/>
          <p14:tracePt t="171159" x="3432175" y="5432425"/>
          <p14:tracePt t="171165" x="3413125" y="5495925"/>
          <p14:tracePt t="171174" x="3425825" y="5540375"/>
          <p14:tracePt t="171183" x="3451225" y="5581650"/>
          <p14:tracePt t="171191" x="3492500" y="5611813"/>
          <p14:tracePt t="171199" x="3519488" y="5626100"/>
          <p14:tracePt t="171207" x="3541713" y="5641975"/>
          <p14:tracePt t="171214" x="3548063" y="5645150"/>
          <p14:tracePt t="171223" x="3559175" y="5653088"/>
          <p14:tracePt t="171327" x="3559175" y="5645150"/>
          <p14:tracePt t="171334" x="3563938" y="5637213"/>
          <p14:tracePt t="171343" x="3563938" y="5634038"/>
          <p14:tracePt t="171433" x="3567113" y="5634038"/>
          <p14:tracePt t="171447" x="3571875" y="5630863"/>
          <p14:tracePt t="171457" x="3575050" y="5630863"/>
          <p14:tracePt t="171465" x="3575050" y="5626100"/>
          <p14:tracePt t="171520" x="3575050" y="5622925"/>
          <p14:tracePt t="171545" x="3571875" y="5622925"/>
          <p14:tracePt t="171561" x="3567113" y="5622925"/>
          <p14:tracePt t="171577" x="3567113" y="5618163"/>
          <p14:tracePt t="171689" x="3563938" y="5618163"/>
          <p14:tracePt t="171713" x="3559175" y="5618163"/>
          <p14:tracePt t="171720" x="3559175" y="5622925"/>
          <p14:tracePt t="171736" x="3556000" y="5626100"/>
          <p14:tracePt t="171752" x="3552825" y="5630863"/>
          <p14:tracePt t="171762" x="3548063" y="5630863"/>
          <p14:tracePt t="171949" x="3544888" y="5630863"/>
          <p14:tracePt t="171987" x="3541713" y="5630863"/>
          <p14:tracePt t="172013" x="3536950" y="5630863"/>
          <p14:tracePt t="172034" x="3536950" y="5626100"/>
          <p14:tracePt t="172109" x="3536950" y="5622925"/>
          <p14:tracePt t="172197" x="3536950" y="5618163"/>
          <p14:tracePt t="172221" x="3536950" y="5614988"/>
          <p14:tracePt t="172253" x="3536950" y="5611813"/>
          <p14:tracePt t="172301" x="3536950" y="5607050"/>
          <p14:tracePt t="172327" x="3536950" y="5603875"/>
          <p14:tracePt t="172351" x="3536950" y="5600700"/>
          <p14:tracePt t="172375" x="3536950" y="5595938"/>
          <p14:tracePt t="172422" x="3536950" y="5592763"/>
          <p14:tracePt t="172455" x="3536950" y="5589588"/>
          <p14:tracePt t="172495" x="3536950" y="558482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E915B49-13DA-4BB7-A4CA-C569161ED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情報収集（具体的な情報：仮面ライダー</a:t>
            </a:r>
            <a:r>
              <a:rPr kumimoji="1" lang="en-US" altLang="ja-JP" dirty="0"/>
              <a:t>W</a:t>
            </a:r>
            <a:r>
              <a:rPr kumimoji="1" lang="ja-JP" altLang="en-US" dirty="0"/>
              <a:t>）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2AF0260-B3AF-4D17-A1D5-9C21B5961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鳴海探偵事務所</a:t>
            </a:r>
            <a:r>
              <a:rPr kumimoji="1" lang="ja-JP" altLang="en-US" dirty="0"/>
              <a:t>と</a:t>
            </a:r>
            <a:r>
              <a:rPr lang="ja-JP" alt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園咲家（秘密結社ミュージアム）</a:t>
            </a:r>
            <a:r>
              <a:rPr kumimoji="1" lang="ja-JP" altLang="en-US" dirty="0"/>
              <a:t>がある</a:t>
            </a:r>
            <a:endParaRPr kumimoji="1" lang="en-US" altLang="ja-JP" dirty="0"/>
          </a:p>
          <a:p>
            <a:r>
              <a:rPr lang="ja-JP" altLang="en-US" dirty="0"/>
              <a:t>敵サイドは悪の秘密結社</a:t>
            </a:r>
            <a:endParaRPr lang="en-US" altLang="ja-JP" dirty="0"/>
          </a:p>
          <a:p>
            <a:pPr lvl="1"/>
            <a:r>
              <a:rPr kumimoji="1" lang="ja-JP" altLang="en-US" dirty="0"/>
              <a:t>組織構造は、ボス（</a:t>
            </a:r>
            <a:r>
              <a:rPr kumimoji="1" lang="ja-JP" altLang="en-US" dirty="0">
                <a:solidFill>
                  <a:schemeClr val="accent5"/>
                </a:solidFill>
              </a:rPr>
              <a:t>園咲 琉兵衛</a:t>
            </a:r>
            <a:r>
              <a:rPr kumimoji="1" lang="ja-JP" altLang="en-US" dirty="0"/>
              <a:t>）、幹部（</a:t>
            </a:r>
            <a:r>
              <a:rPr kumimoji="1" lang="ja-JP" altLang="en-US" dirty="0">
                <a:solidFill>
                  <a:schemeClr val="accent5"/>
                </a:solidFill>
              </a:rPr>
              <a:t>園咲 冴子、園咲 若菜</a:t>
            </a:r>
            <a:r>
              <a:rPr kumimoji="1" lang="en-US" altLang="ja-JP" dirty="0">
                <a:solidFill>
                  <a:schemeClr val="accent5"/>
                </a:solidFill>
              </a:rPr>
              <a:t>…</a:t>
            </a:r>
            <a:r>
              <a:rPr kumimoji="1" lang="ja-JP" altLang="en-US" dirty="0"/>
              <a:t>）、怪人（</a:t>
            </a:r>
            <a:r>
              <a:rPr kumimoji="1" lang="ja-JP" altLang="en-US" dirty="0">
                <a:solidFill>
                  <a:schemeClr val="accent5"/>
                </a:solidFill>
              </a:rPr>
              <a:t>マグマ・ドーパント　他</a:t>
            </a:r>
            <a:r>
              <a:rPr kumimoji="1" lang="ja-JP" altLang="en-US" dirty="0"/>
              <a:t>）、一般怪人</a:t>
            </a:r>
            <a:endParaRPr kumimoji="1" lang="en-US" altLang="ja-JP" dirty="0"/>
          </a:p>
          <a:p>
            <a:r>
              <a:rPr lang="ja-JP" altLang="en-US" dirty="0"/>
              <a:t>主人公を助ける組織（</a:t>
            </a:r>
            <a:r>
              <a:rPr lang="ja-JP" altLang="en-US" dirty="0">
                <a:solidFill>
                  <a:schemeClr val="accent5"/>
                </a:solidFill>
              </a:rPr>
              <a:t>警察・風都署</a:t>
            </a:r>
            <a:r>
              <a:rPr lang="ja-JP" altLang="en-US" dirty="0"/>
              <a:t>）がある</a:t>
            </a:r>
            <a:endParaRPr lang="en-US" altLang="ja-JP" dirty="0"/>
          </a:p>
          <a:p>
            <a:r>
              <a:rPr kumimoji="1" lang="ja-JP" altLang="en-US" dirty="0"/>
              <a:t>主人公は</a:t>
            </a:r>
            <a:r>
              <a:rPr kumimoji="1" lang="ja-JP" altLang="en-US" dirty="0">
                <a:solidFill>
                  <a:schemeClr val="accent5"/>
                </a:solidFill>
              </a:rPr>
              <a:t>仮面ライダー</a:t>
            </a:r>
            <a:r>
              <a:rPr kumimoji="1" lang="en-US" altLang="ja-JP" dirty="0">
                <a:solidFill>
                  <a:schemeClr val="accent5"/>
                </a:solidFill>
              </a:rPr>
              <a:t>W</a:t>
            </a:r>
            <a:r>
              <a:rPr kumimoji="1" lang="ja-JP" altLang="en-US" dirty="0"/>
              <a:t>に変身する</a:t>
            </a:r>
            <a:endParaRPr kumimoji="1" lang="en-US" altLang="ja-JP" dirty="0"/>
          </a:p>
          <a:p>
            <a:r>
              <a:rPr kumimoji="1" lang="ja-JP" altLang="en-US" dirty="0"/>
              <a:t>仲間の</a:t>
            </a:r>
            <a:r>
              <a:rPr kumimoji="1" lang="ja-JP" altLang="en-US" dirty="0">
                <a:solidFill>
                  <a:schemeClr val="accent5"/>
                </a:solidFill>
              </a:rPr>
              <a:t>仮面ライダーアクセル</a:t>
            </a:r>
            <a:r>
              <a:rPr kumimoji="1" lang="ja-JP" altLang="en-US" dirty="0"/>
              <a:t>がいる</a:t>
            </a:r>
            <a:endParaRPr kumimoji="1" lang="en-US" altLang="ja-JP" dirty="0"/>
          </a:p>
          <a:p>
            <a:r>
              <a:rPr lang="ja-JP" alt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秘密結社ミュージアム</a:t>
            </a:r>
            <a:r>
              <a:rPr lang="ja-JP" altLang="en-US" dirty="0"/>
              <a:t>は人間から怪人を作り出す</a:t>
            </a:r>
            <a:endParaRPr lang="en-US" altLang="ja-JP" dirty="0"/>
          </a:p>
          <a:p>
            <a:r>
              <a:rPr lang="ja-JP" alt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秘密結社ミュージアム</a:t>
            </a:r>
            <a:r>
              <a:rPr kumimoji="1" lang="ja-JP" altLang="en-US" dirty="0"/>
              <a:t>は毎話、怪人を仮面ライダーにぶつける</a:t>
            </a:r>
            <a:r>
              <a:rPr lang="ja-JP" altLang="en-US" dirty="0"/>
              <a:t>、たまに幹部も戦う</a:t>
            </a:r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786EDB7F-B428-4B74-A6D6-538320B132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016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2670"/>
    </mc:Choice>
    <mc:Fallback>
      <p:transition spd="slow" advTm="1426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5" x="66675" y="250825"/>
          <p14:tracePt t="352" x="96838" y="254000"/>
          <p14:tracePt t="361" x="115888" y="254000"/>
          <p14:tracePt t="369" x="131763" y="258763"/>
          <p14:tracePt t="377" x="138113" y="258763"/>
          <p14:tracePt t="384" x="153988" y="261938"/>
          <p14:tracePt t="393" x="157163" y="261938"/>
          <p14:tracePt t="400" x="165100" y="265113"/>
          <p14:tracePt t="408" x="168275" y="265113"/>
          <p14:tracePt t="425" x="171450" y="265113"/>
          <p14:tracePt t="515" x="168275" y="265113"/>
          <p14:tracePt t="547" x="165100" y="265113"/>
          <p14:tracePt t="642" x="171450" y="265113"/>
          <p14:tracePt t="651" x="179388" y="273050"/>
          <p14:tracePt t="659" x="190500" y="276225"/>
          <p14:tracePt t="667" x="206375" y="280988"/>
          <p14:tracePt t="675" x="220663" y="284163"/>
          <p14:tracePt t="683" x="242888" y="288925"/>
          <p14:tracePt t="691" x="261938" y="300038"/>
          <p14:tracePt t="699" x="295275" y="306388"/>
          <p14:tracePt t="707" x="325438" y="317500"/>
          <p14:tracePt t="715" x="358775" y="336550"/>
          <p14:tracePt t="723" x="407988" y="352425"/>
          <p14:tracePt t="731" x="452438" y="369888"/>
          <p14:tracePt t="739" x="509588" y="382588"/>
          <p14:tracePt t="747" x="546100" y="393700"/>
          <p14:tracePt t="755" x="579438" y="404813"/>
          <p14:tracePt t="763" x="614363" y="422275"/>
          <p14:tracePt t="770" x="633413" y="430213"/>
          <p14:tracePt t="779" x="644525" y="438150"/>
          <p14:tracePt t="789" x="650875" y="449263"/>
          <p14:tracePt t="797" x="658813" y="457200"/>
          <p14:tracePt t="805" x="661988" y="463550"/>
          <p14:tracePt t="813" x="669925" y="471488"/>
          <p14:tracePt t="821" x="673100" y="479425"/>
          <p14:tracePt t="829" x="677863" y="490538"/>
          <p14:tracePt t="837" x="685800" y="493713"/>
          <p14:tracePt t="845" x="692150" y="501650"/>
          <p14:tracePt t="852" x="696913" y="509588"/>
          <p14:tracePt t="861" x="703263" y="515938"/>
          <p14:tracePt t="870" x="708025" y="527050"/>
          <p14:tracePt t="877" x="719138" y="531813"/>
          <p14:tracePt t="885" x="730250" y="539750"/>
          <p14:tracePt t="893" x="738188" y="542925"/>
          <p14:tracePt t="901" x="749300" y="550863"/>
          <p14:tracePt t="909" x="760413" y="554038"/>
          <p14:tracePt t="917" x="763588" y="557213"/>
          <p14:tracePt t="925" x="771525" y="557213"/>
          <p14:tracePt t="933" x="771525" y="561975"/>
          <p14:tracePt t="940" x="777875" y="565150"/>
          <p14:tracePt t="949" x="782638" y="565150"/>
          <p14:tracePt t="957" x="790575" y="568325"/>
          <p14:tracePt t="965" x="793750" y="568325"/>
          <p14:tracePt t="973" x="801688" y="573088"/>
          <p14:tracePt t="1011" x="801688" y="581025"/>
          <p14:tracePt t="1036" x="804863" y="581025"/>
          <p14:tracePt t="1497" x="808038" y="581025"/>
          <p14:tracePt t="1505" x="823913" y="581025"/>
          <p14:tracePt t="1513" x="876300" y="587375"/>
          <p14:tracePt t="1521" x="950913" y="587375"/>
          <p14:tracePt t="1528" x="1033463" y="595313"/>
          <p14:tracePt t="1536" x="1116013" y="598488"/>
          <p14:tracePt t="1545" x="1190625" y="598488"/>
          <p14:tracePt t="1552" x="1279525" y="598488"/>
          <p14:tracePt t="1560" x="1362075" y="606425"/>
          <p14:tracePt t="1570" x="1452563" y="606425"/>
          <p14:tracePt t="1577" x="1560513" y="606425"/>
          <p14:tracePt t="1585" x="1684338" y="606425"/>
          <p14:tracePt t="1593" x="1868488" y="606425"/>
          <p14:tracePt t="1601" x="2066925" y="606425"/>
          <p14:tracePt t="1609" x="2282825" y="598488"/>
          <p14:tracePt t="1617" x="2511425" y="592138"/>
          <p14:tracePt t="1625" x="2701925" y="573088"/>
          <p14:tracePt t="1633" x="2860675" y="554038"/>
          <p14:tracePt t="1641" x="2957513" y="546100"/>
          <p14:tracePt t="1649" x="3017838" y="546100"/>
          <p14:tracePt t="1659" x="3054350" y="550863"/>
          <p14:tracePt t="1667" x="3073400" y="557213"/>
          <p14:tracePt t="1675" x="3087688" y="565150"/>
          <p14:tracePt t="1683" x="3095625" y="573088"/>
          <p14:tracePt t="1691" x="3098800" y="576263"/>
          <p14:tracePt t="1699" x="3106738" y="581025"/>
          <p14:tracePt t="1707" x="3106738" y="584200"/>
          <p14:tracePt t="1715" x="3109913" y="587375"/>
          <p14:tracePt t="1779" x="3114675" y="592138"/>
          <p14:tracePt t="1787" x="3117850" y="592138"/>
          <p14:tracePt t="1795" x="3122613" y="595313"/>
          <p14:tracePt t="1803" x="3125788" y="595313"/>
          <p14:tracePt t="1819" x="3128963" y="595313"/>
          <p14:tracePt t="1827" x="3128963" y="598488"/>
          <p14:tracePt t="1835" x="3133725" y="603250"/>
          <p14:tracePt t="1844" x="3136900" y="606425"/>
          <p14:tracePt t="1851" x="3144838" y="606425"/>
          <p14:tracePt t="1859" x="3151188" y="614363"/>
          <p14:tracePt t="1867" x="3163888" y="617538"/>
          <p14:tracePt t="1903" x="3255963" y="617538"/>
          <p14:tracePt t="1907" x="3275013" y="617538"/>
          <p14:tracePt t="1915" x="3290888" y="617538"/>
          <p14:tracePt t="1923" x="3302000" y="617538"/>
          <p14:tracePt t="1931" x="3316288" y="617538"/>
          <p14:tracePt t="1941" x="3324225" y="614363"/>
          <p14:tracePt t="1947" x="3332163" y="614363"/>
          <p14:tracePt t="2109" x="3335338" y="617538"/>
          <p14:tracePt t="2117" x="3343275" y="617538"/>
          <p14:tracePt t="2125" x="3349625" y="617538"/>
          <p14:tracePt t="2133" x="3360738" y="617538"/>
          <p14:tracePt t="2141" x="3368675" y="617538"/>
          <p14:tracePt t="2149" x="3376613" y="617538"/>
          <p14:tracePt t="2156" x="3387725" y="617538"/>
          <p14:tracePt t="2165" x="3402013" y="617538"/>
          <p14:tracePt t="2173" x="3413125" y="617538"/>
          <p14:tracePt t="2181" x="3429000" y="617538"/>
          <p14:tracePt t="2188" x="3440113" y="617538"/>
          <p14:tracePt t="2197" x="3448050" y="617538"/>
          <p14:tracePt t="2205" x="3454400" y="617538"/>
          <p14:tracePt t="2213" x="3467100" y="617538"/>
          <p14:tracePt t="2221" x="3473450" y="617538"/>
          <p14:tracePt t="2229" x="3481388" y="617538"/>
          <p14:tracePt t="2239" x="3500438" y="620713"/>
          <p14:tracePt t="2245" x="3519488" y="620713"/>
          <p14:tracePt t="2255" x="3533775" y="625475"/>
          <p14:tracePt t="2263" x="3559175" y="633413"/>
          <p14:tracePt t="2270" x="3567113" y="636588"/>
          <p14:tracePt t="2279" x="3575050" y="639763"/>
          <p14:tracePt t="2423" x="3559175" y="639763"/>
          <p14:tracePt t="2431" x="3525838" y="633413"/>
          <p14:tracePt t="2439" x="3500438" y="633413"/>
          <p14:tracePt t="2447" x="3492500" y="639763"/>
          <p14:tracePt t="2455" x="3500438" y="658813"/>
          <p14:tracePt t="2462" x="3530600" y="677863"/>
          <p14:tracePt t="2471" x="3600450" y="688975"/>
          <p14:tracePt t="2479" x="3676650" y="700088"/>
          <p14:tracePt t="2486" x="3751263" y="708025"/>
          <p14:tracePt t="2495" x="3829050" y="708025"/>
          <p14:tracePt t="2503" x="3922713" y="714375"/>
          <p14:tracePt t="2511" x="4016375" y="714375"/>
          <p14:tracePt t="2519" x="4110038" y="714375"/>
          <p14:tracePt t="2529" x="4206875" y="711200"/>
          <p14:tracePt t="2536" x="4319588" y="696913"/>
          <p14:tracePt t="2545" x="4432300" y="688975"/>
          <p14:tracePt t="2553" x="4518025" y="673100"/>
          <p14:tracePt t="2561" x="4581525" y="661988"/>
          <p14:tracePt t="2569" x="4625975" y="655638"/>
          <p14:tracePt t="2577" x="4656138" y="655638"/>
          <p14:tracePt t="2585" x="4664075" y="655638"/>
          <p14:tracePt t="2601" x="4660900" y="655638"/>
          <p14:tracePt t="2608" x="4649788" y="655638"/>
          <p14:tracePt t="2617" x="4630738" y="655638"/>
          <p14:tracePt t="2625" x="4608513" y="650875"/>
          <p14:tracePt t="2633" x="4581525" y="647700"/>
          <p14:tracePt t="2641" x="4551363" y="647700"/>
          <p14:tracePt t="2649" x="4521200" y="639763"/>
          <p14:tracePt t="2657" x="4487863" y="628650"/>
          <p14:tracePt t="2665" x="4457700" y="625475"/>
          <p14:tracePt t="2673" x="4416425" y="617538"/>
          <p14:tracePt t="2681" x="4387850" y="606425"/>
          <p14:tracePt t="2689" x="4352925" y="598488"/>
          <p14:tracePt t="2697" x="4327525" y="587375"/>
          <p14:tracePt t="2705" x="4311650" y="584200"/>
          <p14:tracePt t="2715" x="4305300" y="581025"/>
          <p14:tracePt t="2721" x="4300538" y="576263"/>
          <p14:tracePt t="2843" x="4297363" y="576263"/>
          <p14:tracePt t="2859" x="4294188" y="576263"/>
          <p14:tracePt t="2867" x="4289425" y="581025"/>
          <p14:tracePt t="2915" x="4297363" y="581025"/>
          <p14:tracePt t="2923" x="4308475" y="592138"/>
          <p14:tracePt t="2931" x="4327525" y="598488"/>
          <p14:tracePt t="2939" x="4338638" y="606425"/>
          <p14:tracePt t="2947" x="4357688" y="617538"/>
          <p14:tracePt t="2955" x="4375150" y="620713"/>
          <p14:tracePt t="2963" x="4387850" y="625475"/>
          <p14:tracePt t="2971" x="4398963" y="628650"/>
          <p14:tracePt t="3004" x="4462463" y="636588"/>
          <p14:tracePt t="3011" x="4481513" y="636588"/>
          <p14:tracePt t="3019" x="4495800" y="636588"/>
          <p14:tracePt t="3027" x="4518025" y="636588"/>
          <p14:tracePt t="3035" x="4537075" y="636588"/>
          <p14:tracePt t="3043" x="4559300" y="636588"/>
          <p14:tracePt t="3051" x="4589463" y="644525"/>
          <p14:tracePt t="3059" x="4611688" y="644525"/>
          <p14:tracePt t="3067" x="4630738" y="644525"/>
          <p14:tracePt t="3075" x="4645025" y="644525"/>
          <p14:tracePt t="3083" x="4656138" y="644525"/>
          <p14:tracePt t="3093" x="4664075" y="647700"/>
          <p14:tracePt t="3101" x="4667250" y="647700"/>
          <p14:tracePt t="3237" x="4672013" y="647700"/>
          <p14:tracePt t="3245" x="4672013" y="650875"/>
          <p14:tracePt t="3285" x="4675188" y="650875"/>
          <p14:tracePt t="3397" x="4678363" y="650875"/>
          <p14:tracePt t="3407" x="4683125" y="650875"/>
          <p14:tracePt t="3415" x="4686300" y="650875"/>
          <p14:tracePt t="3431" x="4691063" y="650875"/>
          <p14:tracePt t="3439" x="4694238" y="650875"/>
          <p14:tracePt t="3447" x="4697413" y="650875"/>
          <p14:tracePt t="3455" x="4702175" y="650875"/>
          <p14:tracePt t="3463" x="4708525" y="650875"/>
          <p14:tracePt t="3470" x="4716463" y="650875"/>
          <p14:tracePt t="3479" x="4727575" y="650875"/>
          <p14:tracePt t="3486" x="4749800" y="647700"/>
          <p14:tracePt t="3495" x="4760913" y="650875"/>
          <p14:tracePt t="3503" x="4779963" y="647700"/>
          <p14:tracePt t="3511" x="4802188" y="647700"/>
          <p14:tracePt t="3519" x="4821238" y="647700"/>
          <p14:tracePt t="3527" x="4837113" y="647700"/>
          <p14:tracePt t="3535" x="4843463" y="647700"/>
          <p14:tracePt t="3543" x="4859338" y="647700"/>
          <p14:tracePt t="3551" x="4876800" y="647700"/>
          <p14:tracePt t="3559" x="4892675" y="647700"/>
          <p14:tracePt t="3567" x="4914900" y="647700"/>
          <p14:tracePt t="3575" x="4933950" y="644525"/>
          <p14:tracePt t="3583" x="4945063" y="644525"/>
          <p14:tracePt t="3591" x="4964113" y="644525"/>
          <p14:tracePt t="3599" x="4975225" y="644525"/>
          <p14:tracePt t="3607" x="4986338" y="644525"/>
          <p14:tracePt t="3615" x="4997450" y="644525"/>
          <p14:tracePt t="3623" x="5005388" y="644525"/>
          <p14:tracePt t="3631" x="5016500" y="644525"/>
          <p14:tracePt t="3639" x="5030788" y="644525"/>
          <p14:tracePt t="3647" x="5046663" y="644525"/>
          <p14:tracePt t="3654" x="5057775" y="639763"/>
          <p14:tracePt t="3662" x="5072063" y="639763"/>
          <p14:tracePt t="3673" x="5083175" y="639763"/>
          <p14:tracePt t="3679" x="5091113" y="639763"/>
          <p14:tracePt t="3689" x="5099050" y="639763"/>
          <p14:tracePt t="3697" x="5102225" y="639763"/>
          <p14:tracePt t="3705" x="5102225" y="636588"/>
          <p14:tracePt t="3761" x="5099050" y="636588"/>
          <p14:tracePt t="3770" x="5091113" y="636588"/>
          <p14:tracePt t="3776" x="5087938" y="636588"/>
          <p14:tracePt t="3784" x="5083175" y="636588"/>
          <p14:tracePt t="3793" x="5080000" y="633413"/>
          <p14:tracePt t="17869" x="5075238" y="620713"/>
          <p14:tracePt t="17877" x="5075238" y="617538"/>
          <p14:tracePt t="17885" x="5072063" y="614363"/>
          <p14:tracePt t="17893" x="5072063" y="609600"/>
          <p14:tracePt t="17901" x="5068888" y="609600"/>
          <p14:tracePt t="17909" x="5064125" y="606425"/>
          <p14:tracePt t="17917" x="5060950" y="606425"/>
          <p14:tracePt t="17927" x="5060950" y="603250"/>
          <p14:tracePt t="17943" x="5057775" y="598488"/>
          <p14:tracePt t="17960" x="5053013" y="595313"/>
          <p14:tracePt t="17967" x="5049838" y="595313"/>
          <p14:tracePt t="17975" x="5046663" y="592138"/>
          <p14:tracePt t="17991" x="5041900" y="592138"/>
          <p14:tracePt t="17999" x="5038725" y="592138"/>
          <p14:tracePt t="18007" x="5035550" y="592138"/>
          <p14:tracePt t="18015" x="5030788" y="595313"/>
          <p14:tracePt t="18023" x="5019675" y="598488"/>
          <p14:tracePt t="18031" x="5011738" y="603250"/>
          <p14:tracePt t="18039" x="5000625" y="609600"/>
          <p14:tracePt t="18047" x="4994275" y="614363"/>
          <p14:tracePt t="18055" x="4986338" y="614363"/>
          <p14:tracePt t="18063" x="4975225" y="617538"/>
          <p14:tracePt t="18071" x="4967288" y="620713"/>
          <p14:tracePt t="18079" x="4959350" y="625475"/>
          <p14:tracePt t="18087" x="4953000" y="628650"/>
          <p14:tracePt t="18096" x="4948238" y="628650"/>
          <p14:tracePt t="18103" x="4941888" y="633413"/>
          <p14:tracePt t="18111" x="4918075" y="636588"/>
          <p14:tracePt t="18120" x="4892675" y="647700"/>
          <p14:tracePt t="18127" x="4859338" y="658813"/>
          <p14:tracePt t="18135" x="4829175" y="661988"/>
          <p14:tracePt t="18143" x="4787900" y="681038"/>
          <p14:tracePt t="18151" x="4765675" y="685800"/>
          <p14:tracePt t="18160" x="4746625" y="688975"/>
          <p14:tracePt t="18168" x="4727575" y="696913"/>
          <p14:tracePt t="18175" x="4716463" y="700088"/>
          <p14:tracePt t="18183" x="4713288" y="700088"/>
          <p14:tracePt t="18191" x="4705350" y="703263"/>
          <p14:tracePt t="18207" x="4697413" y="708025"/>
          <p14:tracePt t="18215" x="4683125" y="714375"/>
          <p14:tracePt t="18225" x="4652963" y="725488"/>
          <p14:tracePt t="18234" x="4633913" y="733425"/>
          <p14:tracePt t="18241" x="4619625" y="738188"/>
          <p14:tracePt t="18249" x="4592638" y="749300"/>
          <p14:tracePt t="18258" x="4573588" y="752475"/>
          <p14:tracePt t="18265" x="4551363" y="755650"/>
          <p14:tracePt t="18274" x="4533900" y="760413"/>
          <p14:tracePt t="18281" x="4510088" y="766763"/>
          <p14:tracePt t="18290" x="4487863" y="766763"/>
          <p14:tracePt t="18297" x="4473575" y="771525"/>
          <p14:tracePt t="18306" x="4462463" y="774700"/>
          <p14:tracePt t="18313" x="4451350" y="777875"/>
          <p14:tracePt t="18322" x="4443413" y="777875"/>
          <p14:tracePt t="18329" x="4429125" y="782638"/>
          <p14:tracePt t="18337" x="4416425" y="782638"/>
          <p14:tracePt t="18345" x="4405313" y="785813"/>
          <p14:tracePt t="18354" x="4394200" y="790575"/>
          <p14:tracePt t="18361" x="4375150" y="796925"/>
          <p14:tracePt t="18369" x="4364038" y="801688"/>
          <p14:tracePt t="18377" x="4349750" y="804863"/>
          <p14:tracePt t="18385" x="4335463" y="808038"/>
          <p14:tracePt t="18393" x="4308475" y="812800"/>
          <p14:tracePt t="18401" x="4294188" y="812800"/>
          <p14:tracePt t="18409" x="4275138" y="815975"/>
          <p14:tracePt t="18417" x="4248150" y="827088"/>
          <p14:tracePt t="18425" x="4225925" y="830263"/>
          <p14:tracePt t="18433" x="4200525" y="838200"/>
          <p14:tracePt t="18441" x="4178300" y="842963"/>
          <p14:tracePt t="18449" x="4151313" y="846138"/>
          <p14:tracePt t="18457" x="4121150" y="854075"/>
          <p14:tracePt t="18465" x="4079875" y="865188"/>
          <p14:tracePt t="18473" x="4049713" y="868363"/>
          <p14:tracePt t="18481" x="4016375" y="879475"/>
          <p14:tracePt t="18491" x="3971925" y="890588"/>
          <p14:tracePt t="18499" x="3927475" y="901700"/>
          <p14:tracePt t="18505" x="3870325" y="912813"/>
          <p14:tracePt t="18515" x="3817938" y="928688"/>
          <p14:tracePt t="18523" x="3757613" y="939800"/>
          <p14:tracePt t="18531" x="3702050" y="950913"/>
          <p14:tracePt t="18539" x="3641725" y="962025"/>
          <p14:tracePt t="18547" x="3582988" y="973138"/>
          <p14:tracePt t="18555" x="3533775" y="989013"/>
          <p14:tracePt t="18563" x="3481388" y="1000125"/>
          <p14:tracePt t="18571" x="3436938" y="1011238"/>
          <p14:tracePt t="18579" x="3387725" y="1022350"/>
          <p14:tracePt t="18587" x="3335338" y="1033463"/>
          <p14:tracePt t="18595" x="3286125" y="1044575"/>
          <p14:tracePt t="18603" x="3233738" y="1055688"/>
          <p14:tracePt t="18611" x="3181350" y="1069975"/>
          <p14:tracePt t="18620" x="3133725" y="1081088"/>
          <p14:tracePt t="18627" x="3087688" y="1085850"/>
          <p14:tracePt t="18635" x="3057525" y="1093788"/>
          <p14:tracePt t="18643" x="3040063" y="1093788"/>
          <p14:tracePt t="18652" x="3024188" y="1093788"/>
          <p14:tracePt t="18659" x="3005138" y="1096963"/>
          <p14:tracePt t="18667" x="2998788" y="1100138"/>
          <p14:tracePt t="18675" x="2987675" y="1100138"/>
          <p14:tracePt t="18683" x="2968625" y="1100138"/>
          <p14:tracePt t="18691" x="2952750" y="1100138"/>
          <p14:tracePt t="18699" x="2930525" y="1104900"/>
          <p14:tracePt t="18707" x="2905125" y="1104900"/>
          <p14:tracePt t="18715" x="2882900" y="1104900"/>
          <p14:tracePt t="18723" x="2871788" y="1108075"/>
          <p14:tracePt t="18731" x="2847975" y="1108075"/>
          <p14:tracePt t="18739" x="2830513" y="1111250"/>
          <p14:tracePt t="18748" x="2814638" y="1119188"/>
          <p14:tracePt t="18755" x="2800350" y="1119188"/>
          <p14:tracePt t="18763" x="2789238" y="1119188"/>
          <p14:tracePt t="18771" x="2778125" y="1122363"/>
          <p14:tracePt t="18781" x="2770188" y="1122363"/>
          <p14:tracePt t="18790" x="2767013" y="1122363"/>
          <p14:tracePt t="18797" x="2762250" y="1122363"/>
          <p14:tracePt t="18805" x="2759075" y="1122363"/>
          <p14:tracePt t="18821" x="2751138" y="1127125"/>
          <p14:tracePt t="18829" x="2747963" y="1130300"/>
          <p14:tracePt t="18837" x="2736850" y="1133475"/>
          <p14:tracePt t="18845" x="2725738" y="1141413"/>
          <p14:tracePt t="18854" x="2706688" y="1152525"/>
          <p14:tracePt t="18861" x="2690813" y="1160463"/>
          <p14:tracePt t="18870" x="2679700" y="1163638"/>
          <p14:tracePt t="18877" x="2673350" y="1168400"/>
          <p14:tracePt t="18885" x="2665413" y="1171575"/>
          <p14:tracePt t="18893" x="2662238" y="1174750"/>
          <p14:tracePt t="18901" x="2657475" y="1179513"/>
          <p14:tracePt t="18909" x="2657475" y="1182688"/>
          <p14:tracePt t="18917" x="2654300" y="1182688"/>
          <p14:tracePt t="18925" x="2649538" y="1187450"/>
          <p14:tracePt t="18933" x="2646363" y="1187450"/>
          <p14:tracePt t="18941" x="2643188" y="1190625"/>
          <p14:tracePt t="18949" x="2635250" y="1190625"/>
          <p14:tracePt t="18957" x="2627313" y="1193800"/>
          <p14:tracePt t="18965" x="2620963" y="1193800"/>
          <p14:tracePt t="18973" x="2613025" y="1201738"/>
          <p14:tracePt t="18981" x="2609850" y="1201738"/>
          <p14:tracePt t="18990" x="2605088" y="1201738"/>
          <p14:tracePt t="18997" x="2593975" y="1204913"/>
          <p14:tracePt t="19063" x="2593975" y="1209675"/>
          <p14:tracePt t="19077" x="2593975" y="1212850"/>
          <p14:tracePt t="19103" x="2597150" y="1212850"/>
          <p14:tracePt t="19111" x="2613025" y="1209675"/>
          <p14:tracePt t="19120" x="2624138" y="1201738"/>
          <p14:tracePt t="19127" x="2643188" y="1187450"/>
          <p14:tracePt t="19135" x="2649538" y="1174750"/>
          <p14:tracePt t="19143" x="2657475" y="1171575"/>
          <p14:tracePt t="19151" x="2662238" y="1168400"/>
          <p14:tracePt t="19343" x="2662238" y="1174750"/>
          <p14:tracePt t="19351" x="2662238" y="1190625"/>
          <p14:tracePt t="19361" x="2662238" y="1201738"/>
          <p14:tracePt t="19370" x="2662238" y="1209675"/>
          <p14:tracePt t="19375" x="2649538" y="1220788"/>
          <p14:tracePt t="19385" x="2624138" y="1239838"/>
          <p14:tracePt t="19393" x="2582863" y="1254125"/>
          <p14:tracePt t="19402" x="2519363" y="1279525"/>
          <p14:tracePt t="19409" x="2433638" y="1306513"/>
          <p14:tracePt t="19417" x="2309813" y="1339850"/>
          <p14:tracePt t="19425" x="2178050" y="1362075"/>
          <p14:tracePt t="19433" x="2032000" y="1381125"/>
          <p14:tracePt t="19441" x="1901825" y="1397000"/>
          <p14:tracePt t="19449" x="1822450" y="1403350"/>
          <p14:tracePt t="19457" x="1758950" y="1408113"/>
          <p14:tracePt t="19465" x="1706563" y="1414463"/>
          <p14:tracePt t="19473" x="1684338" y="1414463"/>
          <p14:tracePt t="19481" x="1654175" y="1414463"/>
          <p14:tracePt t="19489" x="1628775" y="1408113"/>
          <p14:tracePt t="19497" x="1606550" y="1403350"/>
          <p14:tracePt t="19505" x="1571625" y="1403350"/>
          <p14:tracePt t="19513" x="1549400" y="1400175"/>
          <p14:tracePt t="19521" x="1530350" y="1400175"/>
          <p14:tracePt t="19529" x="1504950" y="1400175"/>
          <p14:tracePt t="19537" x="1485900" y="1400175"/>
          <p14:tracePt t="19545" x="1471613" y="1400175"/>
          <p14:tracePt t="19554" x="1449388" y="1400175"/>
          <p14:tracePt t="19561" x="1430338" y="1400175"/>
          <p14:tracePt t="19570" x="1414463" y="1400175"/>
          <p14:tracePt t="19578" x="1403350" y="1400175"/>
          <p14:tracePt t="19585" x="1397000" y="1400175"/>
          <p14:tracePt t="19593" x="1384300" y="1400175"/>
          <p14:tracePt t="19601" x="1377950" y="1400175"/>
          <p14:tracePt t="19609" x="1366838" y="1400175"/>
          <p14:tracePt t="19617" x="1350963" y="1400175"/>
          <p14:tracePt t="19625" x="1339850" y="1397000"/>
          <p14:tracePt t="19633" x="1328738" y="1397000"/>
          <p14:tracePt t="19641" x="1317625" y="1397000"/>
          <p14:tracePt t="19649" x="1303338" y="1397000"/>
          <p14:tracePt t="19659" x="1292225" y="1397000"/>
          <p14:tracePt t="19667" x="1279525" y="1397000"/>
          <p14:tracePt t="19675" x="1276350" y="1397000"/>
          <p14:tracePt t="19683" x="1273175" y="1397000"/>
          <p14:tracePt t="19691" x="1268413" y="1397000"/>
          <p14:tracePt t="19699" x="1268413" y="1392238"/>
          <p14:tracePt t="19779" x="1265238" y="1392238"/>
          <p14:tracePt t="19795" x="1262063" y="1389063"/>
          <p14:tracePt t="19811" x="1257300" y="1389063"/>
          <p14:tracePt t="20271" x="1265238" y="1389063"/>
          <p14:tracePt t="20279" x="1276350" y="1389063"/>
          <p14:tracePt t="20287" x="1287463" y="1389063"/>
          <p14:tracePt t="20295" x="1298575" y="1389063"/>
          <p14:tracePt t="20304" x="1314450" y="1389063"/>
          <p14:tracePt t="20311" x="1320800" y="1389063"/>
          <p14:tracePt t="20320" x="1328738" y="1389063"/>
          <p14:tracePt t="20327" x="1331913" y="1389063"/>
          <p14:tracePt t="20335" x="1347788" y="1389063"/>
          <p14:tracePt t="20343" x="1362075" y="1392238"/>
          <p14:tracePt t="20351" x="1384300" y="1392238"/>
          <p14:tracePt t="20359" x="1411288" y="1392238"/>
          <p14:tracePt t="20367" x="1449388" y="1397000"/>
          <p14:tracePt t="20375" x="1477963" y="1397000"/>
          <p14:tracePt t="20383" x="1516063" y="1403350"/>
          <p14:tracePt t="20392" x="1557338" y="1403350"/>
          <p14:tracePt t="20399" x="1587500" y="1408113"/>
          <p14:tracePt t="20407" x="1601788" y="1408113"/>
          <p14:tracePt t="20415" x="1617663" y="1408113"/>
          <p14:tracePt t="20423" x="1624013" y="1408113"/>
          <p14:tracePt t="20431" x="1628775" y="1408113"/>
          <p14:tracePt t="20439" x="1631950" y="1408113"/>
          <p14:tracePt t="20447" x="1639888" y="1411288"/>
          <p14:tracePt t="20455" x="1647825" y="1411288"/>
          <p14:tracePt t="20463" x="1654175" y="1411288"/>
          <p14:tracePt t="20471" x="1662113" y="1414463"/>
          <p14:tracePt t="20479" x="1673225" y="1414463"/>
          <p14:tracePt t="20487" x="1695450" y="1414463"/>
          <p14:tracePt t="20495" x="1717675" y="1414463"/>
          <p14:tracePt t="20503" x="1758950" y="1414463"/>
          <p14:tracePt t="20513" x="1789113" y="1414463"/>
          <p14:tracePt t="20520" x="1811338" y="1414463"/>
          <p14:tracePt t="20529" x="1841500" y="1414463"/>
          <p14:tracePt t="20537" x="1863725" y="1414463"/>
          <p14:tracePt t="20545" x="1882775" y="1414463"/>
          <p14:tracePt t="20553" x="1893888" y="1414463"/>
          <p14:tracePt t="20561" x="1905000" y="1414463"/>
          <p14:tracePt t="20569" x="1912938" y="1414463"/>
          <p14:tracePt t="20578" x="1924050" y="1414463"/>
          <p14:tracePt t="20585" x="1931988" y="1414463"/>
          <p14:tracePt t="20593" x="1943100" y="1414463"/>
          <p14:tracePt t="20601" x="1946275" y="1414463"/>
          <p14:tracePt t="20609" x="1962150" y="1414463"/>
          <p14:tracePt t="20617" x="1976438" y="1411288"/>
          <p14:tracePt t="20625" x="1987550" y="1411288"/>
          <p14:tracePt t="20633" x="2003425" y="1411288"/>
          <p14:tracePt t="20641" x="2014538" y="1411288"/>
          <p14:tracePt t="20649" x="2028825" y="1411288"/>
          <p14:tracePt t="20657" x="2039938" y="1408113"/>
          <p14:tracePt t="20665" x="2055813" y="1408113"/>
          <p14:tracePt t="20673" x="2070100" y="1408113"/>
          <p14:tracePt t="20682" x="2081213" y="1408113"/>
          <p14:tracePt t="20690" x="2089150" y="1408113"/>
          <p14:tracePt t="20697" x="2095500" y="1408113"/>
          <p14:tracePt t="20705" x="2100263" y="1408113"/>
          <p14:tracePt t="20713" x="2103438" y="1408113"/>
          <p14:tracePt t="20721" x="2111375" y="1408113"/>
          <p14:tracePt t="20729" x="2114550" y="1408113"/>
          <p14:tracePt t="20737" x="2119313" y="1408113"/>
          <p14:tracePt t="20745" x="2125663" y="1408113"/>
          <p14:tracePt t="20762" x="2130425" y="1408113"/>
          <p14:tracePt t="20769" x="2133600" y="1408113"/>
          <p14:tracePt t="20785" x="2133600" y="1403350"/>
          <p14:tracePt t="20801" x="2136775" y="1403350"/>
          <p14:tracePt t="20835" x="2141538" y="1403350"/>
          <p14:tracePt t="20843" x="2144713" y="1403350"/>
          <p14:tracePt t="20851" x="2152650" y="1403350"/>
          <p14:tracePt t="20859" x="2160588" y="1403350"/>
          <p14:tracePt t="20867" x="2171700" y="1403350"/>
          <p14:tracePt t="20875" x="2189163" y="1403350"/>
          <p14:tracePt t="20883" x="2201863" y="1400175"/>
          <p14:tracePt t="20891" x="2212975" y="1400175"/>
          <p14:tracePt t="20899" x="2219325" y="1400175"/>
          <p14:tracePt t="20907" x="2224088" y="1400175"/>
          <p14:tracePt t="20915" x="2230438" y="1397000"/>
          <p14:tracePt t="20923" x="2238375" y="1397000"/>
          <p14:tracePt t="20932" x="2241550" y="1397000"/>
          <p14:tracePt t="20939" x="2254250" y="1392238"/>
          <p14:tracePt t="20947" x="2257425" y="1392238"/>
          <p14:tracePt t="20955" x="2265363" y="1392238"/>
          <p14:tracePt t="20963" x="2279650" y="1389063"/>
          <p14:tracePt t="20971" x="2287588" y="1389063"/>
          <p14:tracePt t="20979" x="2293938" y="1389063"/>
          <p14:tracePt t="20987" x="2298700" y="1389063"/>
          <p14:tracePt t="20995" x="2312988" y="1389063"/>
          <p14:tracePt t="21003" x="2324100" y="1389063"/>
          <p14:tracePt t="21011" x="2351088" y="1389063"/>
          <p14:tracePt t="21020" x="2376488" y="1389063"/>
          <p14:tracePt t="21027" x="2414588" y="1381125"/>
          <p14:tracePt t="21035" x="2459038" y="1377950"/>
          <p14:tracePt t="21043" x="2505075" y="1370013"/>
          <p14:tracePt t="21051" x="2568575" y="1358900"/>
          <p14:tracePt t="21059" x="2643188" y="1350963"/>
          <p14:tracePt t="21067" x="2736850" y="1339850"/>
          <p14:tracePt t="21075" x="2836863" y="1325563"/>
          <p14:tracePt t="21083" x="2965450" y="1317625"/>
          <p14:tracePt t="21093" x="3122613" y="1298575"/>
          <p14:tracePt t="21101" x="3233738" y="1292225"/>
          <p14:tracePt t="21109" x="3316288" y="1292225"/>
          <p14:tracePt t="21117" x="3390900" y="1292225"/>
          <p14:tracePt t="21125" x="3436938" y="1292225"/>
          <p14:tracePt t="21133" x="3467100" y="1292225"/>
          <p14:tracePt t="21141" x="3489325" y="1292225"/>
          <p14:tracePt t="21149" x="3506788" y="1292225"/>
          <p14:tracePt t="21158" x="3519488" y="1292225"/>
          <p14:tracePt t="21165" x="3530600" y="1295400"/>
          <p14:tracePt t="21173" x="3541713" y="1295400"/>
          <p14:tracePt t="21181" x="3548063" y="1295400"/>
          <p14:tracePt t="21190" x="3552825" y="1298575"/>
          <p14:tracePt t="21197" x="3556000" y="1298575"/>
          <p14:tracePt t="21269" x="3552825" y="1298575"/>
          <p14:tracePt t="21277" x="3548063" y="1298575"/>
          <p14:tracePt t="21294" x="3544888" y="1295400"/>
          <p14:tracePt t="21317" x="3541713" y="1295400"/>
          <p14:tracePt t="21341" x="3536950" y="1295400"/>
          <p14:tracePt t="21357" x="3530600" y="1295400"/>
          <p14:tracePt t="21367" x="3525838" y="1298575"/>
          <p14:tracePt t="21424" x="3525838" y="1303338"/>
          <p14:tracePt t="21432" x="3533775" y="1303338"/>
          <p14:tracePt t="21439" x="3541713" y="1303338"/>
          <p14:tracePt t="21447" x="3552825" y="1303338"/>
          <p14:tracePt t="21455" x="3567113" y="1298575"/>
          <p14:tracePt t="21463" x="3578225" y="1298575"/>
          <p14:tracePt t="21472" x="3582988" y="1298575"/>
          <p14:tracePt t="21511" x="3582988" y="1303338"/>
          <p14:tracePt t="21527" x="3582988" y="1306513"/>
          <p14:tracePt t="21583" x="3582988" y="1309688"/>
          <p14:tracePt t="21625" x="3582988" y="1314450"/>
          <p14:tracePt t="21639" x="3582988" y="1317625"/>
          <p14:tracePt t="21647" x="3582988" y="1320800"/>
          <p14:tracePt t="21665" x="3582988" y="1325563"/>
          <p14:tracePt t="21681" x="3582988" y="1328738"/>
          <p14:tracePt t="21705" x="3582988" y="1331913"/>
          <p14:tracePt t="21713" x="3578225" y="1331913"/>
          <p14:tracePt t="21721" x="3575050" y="1336675"/>
          <p14:tracePt t="21737" x="3567113" y="1339850"/>
          <p14:tracePt t="21745" x="3559175" y="1339850"/>
          <p14:tracePt t="21754" x="3544888" y="1344613"/>
          <p14:tracePt t="21762" x="3514725" y="1344613"/>
          <p14:tracePt t="21770" x="3481388" y="1350963"/>
          <p14:tracePt t="21778" x="3451225" y="1350963"/>
          <p14:tracePt t="21786" x="3413125" y="1350963"/>
          <p14:tracePt t="21793" x="3360738" y="1355725"/>
          <p14:tracePt t="21801" x="3308350" y="1362075"/>
          <p14:tracePt t="21810" x="3244850" y="1366838"/>
          <p14:tracePt t="21817" x="3178175" y="1373188"/>
          <p14:tracePt t="21825" x="3117850" y="1381125"/>
          <p14:tracePt t="21833" x="3051175" y="1384300"/>
          <p14:tracePt t="21842" x="2990850" y="1400175"/>
          <p14:tracePt t="21850" x="2938463" y="1403350"/>
          <p14:tracePt t="21858" x="2894013" y="1411288"/>
          <p14:tracePt t="21865" x="2844800" y="1414463"/>
          <p14:tracePt t="21887" x="2770188" y="1422400"/>
          <p14:tracePt t="21889" x="2732088" y="1425575"/>
          <p14:tracePt t="21897" x="2690813" y="1425575"/>
          <p14:tracePt t="21906" x="2654300" y="1425575"/>
          <p14:tracePt t="21913" x="2609850" y="1425575"/>
          <p14:tracePt t="21921" x="2563813" y="1425575"/>
          <p14:tracePt t="21929" x="2511425" y="1425575"/>
          <p14:tracePt t="21939" x="2466975" y="1425575"/>
          <p14:tracePt t="21945" x="2414588" y="1433513"/>
          <p14:tracePt t="21955" x="2362200" y="1433513"/>
          <p14:tracePt t="21964" x="2309813" y="1433513"/>
          <p14:tracePt t="21972" x="2265363" y="1433513"/>
          <p14:tracePt t="21979" x="2219325" y="1433513"/>
          <p14:tracePt t="21987" x="2182813" y="1433513"/>
          <p14:tracePt t="21995" x="2136775" y="1433513"/>
          <p14:tracePt t="22003" x="2103438" y="1430338"/>
          <p14:tracePt t="22011" x="2073275" y="1430338"/>
          <p14:tracePt t="22020" x="2028825" y="1425575"/>
          <p14:tracePt t="22027" x="1998663" y="1425575"/>
          <p14:tracePt t="22035" x="1965325" y="1425575"/>
          <p14:tracePt t="22043" x="1935163" y="1425575"/>
          <p14:tracePt t="22051" x="1905000" y="1425575"/>
          <p14:tracePt t="22059" x="1882775" y="1425575"/>
          <p14:tracePt t="22067" x="1863725" y="1422400"/>
          <p14:tracePt t="22075" x="1841500" y="1422400"/>
          <p14:tracePt t="22083" x="1819275" y="1422400"/>
          <p14:tracePt t="22091" x="1804988" y="1422400"/>
          <p14:tracePt t="22099" x="1774825" y="1422400"/>
          <p14:tracePt t="22107" x="1752600" y="1422400"/>
          <p14:tracePt t="22115" x="1728788" y="1422400"/>
          <p14:tracePt t="22124" x="1687513" y="1422400"/>
          <p14:tracePt t="22131" x="1665288" y="1422400"/>
          <p14:tracePt t="22139" x="1651000" y="1422400"/>
          <p14:tracePt t="22148" x="1628775" y="1422400"/>
          <p14:tracePt t="22156" x="1609725" y="1419225"/>
          <p14:tracePt t="22163" x="1598613" y="1419225"/>
          <p14:tracePt t="22171" x="1587500" y="1419225"/>
          <p14:tracePt t="22179" x="1571625" y="1411288"/>
          <p14:tracePt t="22187" x="1560513" y="1411288"/>
          <p14:tracePt t="22195" x="1549400" y="1411288"/>
          <p14:tracePt t="22203" x="1535113" y="1411288"/>
          <p14:tracePt t="22211" x="1527175" y="1411288"/>
          <p14:tracePt t="22220" x="1512888" y="1411288"/>
          <p14:tracePt t="22227" x="1501775" y="1411288"/>
          <p14:tracePt t="22235" x="1489075" y="1411288"/>
          <p14:tracePt t="22245" x="1477963" y="1411288"/>
          <p14:tracePt t="22251" x="1460500" y="1411288"/>
          <p14:tracePt t="22262" x="1444625" y="1411288"/>
          <p14:tracePt t="22270" x="1425575" y="1411288"/>
          <p14:tracePt t="22277" x="1411288" y="1411288"/>
          <p14:tracePt t="22286" x="1400175" y="1411288"/>
          <p14:tracePt t="22294" x="1384300" y="1411288"/>
          <p14:tracePt t="22302" x="1381125" y="1411288"/>
          <p14:tracePt t="22309" x="1377950" y="1411288"/>
          <p14:tracePt t="22318" x="1370013" y="1411288"/>
          <p14:tracePt t="22325" x="1366838" y="1411288"/>
          <p14:tracePt t="22333" x="1362075" y="1411288"/>
          <p14:tracePt t="22341" x="1358900" y="1411288"/>
          <p14:tracePt t="22350" x="1355725" y="1411288"/>
          <p14:tracePt t="22358" x="1355725" y="1408113"/>
          <p14:tracePt t="22381" x="1350963" y="1408113"/>
          <p14:tracePt t="22390" x="1350963" y="1403350"/>
          <p14:tracePt t="22398" x="1347788" y="1403350"/>
          <p14:tracePt t="22405" x="1347788" y="1400175"/>
          <p14:tracePt t="22413" x="1344613" y="1400175"/>
          <p14:tracePt t="22421" x="1339850" y="1400175"/>
          <p14:tracePt t="22429" x="1336675" y="1397000"/>
          <p14:tracePt t="22437" x="1331913" y="1397000"/>
          <p14:tracePt t="22445" x="1331913" y="1392238"/>
          <p14:tracePt t="22454" x="1328738" y="1392238"/>
          <p14:tracePt t="22462" x="1325563" y="1389063"/>
          <p14:tracePt t="22470" x="1320800" y="1389063"/>
          <p14:tracePt t="22477" x="1317625" y="1389063"/>
          <p14:tracePt t="22493" x="1314450" y="1389063"/>
          <p14:tracePt t="22551" x="1314450" y="1384300"/>
          <p14:tracePt t="22583" x="1314450" y="1381125"/>
          <p14:tracePt t="22591" x="1309688" y="1381125"/>
          <p14:tracePt t="22703" x="1317625" y="1381125"/>
          <p14:tracePt t="22711" x="1339850" y="1381125"/>
          <p14:tracePt t="22720" x="1362075" y="1381125"/>
          <p14:tracePt t="22727" x="1389063" y="1377950"/>
          <p14:tracePt t="22736" x="1411288" y="1381125"/>
          <p14:tracePt t="22743" x="1425575" y="1384300"/>
          <p14:tracePt t="22751" x="1436688" y="1384300"/>
          <p14:tracePt t="22759" x="1441450" y="1384300"/>
          <p14:tracePt t="22767" x="1449388" y="1384300"/>
          <p14:tracePt t="22776" x="1452563" y="1384300"/>
          <p14:tracePt t="22783" x="1455738" y="1384300"/>
          <p14:tracePt t="22792" x="1460500" y="1384300"/>
          <p14:tracePt t="22807" x="1463675" y="1384300"/>
          <p14:tracePt t="22833" x="1466850" y="1384300"/>
          <p14:tracePt t="22850" x="1471613" y="1384300"/>
          <p14:tracePt t="22858" x="1477963" y="1389063"/>
          <p14:tracePt t="22865" x="1485900" y="1389063"/>
          <p14:tracePt t="22873" x="1497013" y="1389063"/>
          <p14:tracePt t="22881" x="1508125" y="1389063"/>
          <p14:tracePt t="22890" x="1524000" y="1389063"/>
          <p14:tracePt t="22897" x="1538288" y="1389063"/>
          <p14:tracePt t="22905" x="1554163" y="1389063"/>
          <p14:tracePt t="22913" x="1576388" y="1389063"/>
          <p14:tracePt t="22921" x="1598613" y="1389063"/>
          <p14:tracePt t="22930" x="1628775" y="1389063"/>
          <p14:tracePt t="22937" x="1670050" y="1389063"/>
          <p14:tracePt t="22945" x="1714500" y="1389063"/>
          <p14:tracePt t="22954" x="1758950" y="1389063"/>
          <p14:tracePt t="22961" x="1811338" y="1389063"/>
          <p14:tracePt t="22970" x="1857375" y="1389063"/>
          <p14:tracePt t="22977" x="1901825" y="1389063"/>
          <p14:tracePt t="22987" x="1946275" y="1389063"/>
          <p14:tracePt t="22993" x="1990725" y="1389063"/>
          <p14:tracePt t="23002" x="2036763" y="1392238"/>
          <p14:tracePt t="23009" x="2081213" y="1392238"/>
          <p14:tracePt t="23017" x="2133600" y="1392238"/>
          <p14:tracePt t="23026" x="2193925" y="1392238"/>
          <p14:tracePt t="23034" x="2246313" y="1392238"/>
          <p14:tracePt t="23041" x="2290763" y="1392238"/>
          <p14:tracePt t="23049" x="2335213" y="1392238"/>
          <p14:tracePt t="23058" x="2365375" y="1392238"/>
          <p14:tracePt t="23065" x="2395538" y="1392238"/>
          <p14:tracePt t="23073" x="2417763" y="1392238"/>
          <p14:tracePt t="23081" x="2451100" y="1392238"/>
          <p14:tracePt t="23090" x="2466975" y="1392238"/>
          <p14:tracePt t="23097" x="2486025" y="1392238"/>
          <p14:tracePt t="23108" x="2508250" y="1392238"/>
          <p14:tracePt t="23116" x="2530475" y="1392238"/>
          <p14:tracePt t="23124" x="2544763" y="1392238"/>
          <p14:tracePt t="23131" x="2579688" y="1392238"/>
          <p14:tracePt t="23139" x="2616200" y="1392238"/>
          <p14:tracePt t="23147" x="2646363" y="1389063"/>
          <p14:tracePt t="23155" x="2676525" y="1389063"/>
          <p14:tracePt t="23163" x="2709863" y="1381125"/>
          <p14:tracePt t="23171" x="2740025" y="1377950"/>
          <p14:tracePt t="23179" x="2770188" y="1377950"/>
          <p14:tracePt t="23187" x="2806700" y="1377950"/>
          <p14:tracePt t="23195" x="2833688" y="1373188"/>
          <p14:tracePt t="23203" x="2855913" y="1373188"/>
          <p14:tracePt t="23211" x="2871788" y="1373188"/>
          <p14:tracePt t="23220" x="2886075" y="1373188"/>
          <p14:tracePt t="23227" x="2897188" y="1373188"/>
          <p14:tracePt t="23235" x="2913063" y="1370013"/>
          <p14:tracePt t="23243" x="2938463" y="1370013"/>
          <p14:tracePt t="23251" x="2960688" y="1370013"/>
          <p14:tracePt t="23259" x="2990850" y="1362075"/>
          <p14:tracePt t="23267" x="3028950" y="1358900"/>
          <p14:tracePt t="23276" x="3062288" y="1358900"/>
          <p14:tracePt t="23283" x="3092450" y="1350963"/>
          <p14:tracePt t="23292" x="3122613" y="1347788"/>
          <p14:tracePt t="23299" x="3163888" y="1339850"/>
          <p14:tracePt t="23308" x="3192463" y="1336675"/>
          <p14:tracePt t="23316" x="3222625" y="1336675"/>
          <p14:tracePt t="23324" x="3249613" y="1331913"/>
          <p14:tracePt t="23332" x="3263900" y="1331913"/>
          <p14:tracePt t="23340" x="3282950" y="1328738"/>
          <p14:tracePt t="23347" x="3313113" y="1328738"/>
          <p14:tracePt t="23356" x="3338513" y="1320800"/>
          <p14:tracePt t="23363" x="3360738" y="1320800"/>
          <p14:tracePt t="23371" x="3390900" y="1317625"/>
          <p14:tracePt t="23379" x="3421063" y="1317625"/>
          <p14:tracePt t="23387" x="3451225" y="1317625"/>
          <p14:tracePt t="23397" x="3478213" y="1317625"/>
          <p14:tracePt t="23405" x="3506788" y="1317625"/>
          <p14:tracePt t="23413" x="3530600" y="1314450"/>
          <p14:tracePt t="23421" x="3563938" y="1306513"/>
          <p14:tracePt t="23430" x="3594100" y="1303338"/>
          <p14:tracePt t="23437" x="3611563" y="1303338"/>
          <p14:tracePt t="23445" x="3627438" y="1298575"/>
          <p14:tracePt t="23454" x="3635375" y="1298575"/>
          <p14:tracePt t="23461" x="3646488" y="1298575"/>
          <p14:tracePt t="23653" x="3641725" y="1298575"/>
          <p14:tracePt t="23679" x="3638550" y="1303338"/>
          <p14:tracePt t="23695" x="3635375" y="1303338"/>
          <p14:tracePt t="23703" x="3630613" y="1303338"/>
          <p14:tracePt t="23720" x="3627438" y="1306513"/>
          <p14:tracePt t="24717" x="3624263" y="1306513"/>
          <p14:tracePt t="24733" x="3616325" y="1309688"/>
          <p14:tracePt t="24741" x="3608388" y="1314450"/>
          <p14:tracePt t="24750" x="3600450" y="1317625"/>
          <p14:tracePt t="24758" x="3594100" y="1320800"/>
          <p14:tracePt t="24765" x="3586163" y="1320800"/>
          <p14:tracePt t="24774" x="3578225" y="1325563"/>
          <p14:tracePt t="24781" x="3571875" y="1325563"/>
          <p14:tracePt t="24790" x="3563938" y="1328738"/>
          <p14:tracePt t="24797" x="3548063" y="1328738"/>
          <p14:tracePt t="24805" x="3536950" y="1328738"/>
          <p14:tracePt t="24813" x="3530600" y="1331913"/>
          <p14:tracePt t="24821" x="3519488" y="1331913"/>
          <p14:tracePt t="24832" x="3511550" y="1336675"/>
          <p14:tracePt t="24840" x="3503613" y="1336675"/>
          <p14:tracePt t="24848" x="3495675" y="1336675"/>
          <p14:tracePt t="24855" x="3484563" y="1339850"/>
          <p14:tracePt t="24863" x="3478213" y="1339850"/>
          <p14:tracePt t="24871" x="3467100" y="1339850"/>
          <p14:tracePt t="24880" x="3451225" y="1339850"/>
          <p14:tracePt t="24888" x="3440113" y="1344613"/>
          <p14:tracePt t="24895" x="3429000" y="1344613"/>
          <p14:tracePt t="24903" x="3421063" y="1347788"/>
          <p14:tracePt t="24912" x="3413125" y="1347788"/>
          <p14:tracePt t="24920" x="3409950" y="1347788"/>
          <p14:tracePt t="24927" x="3406775" y="1347788"/>
          <p14:tracePt t="25347" x="3406775" y="1350963"/>
          <p14:tracePt t="25353" x="3409950" y="1350963"/>
          <p14:tracePt t="25362" x="3417888" y="1358900"/>
          <p14:tracePt t="25370" x="3429000" y="1362075"/>
          <p14:tracePt t="25378" x="3436938" y="1370013"/>
          <p14:tracePt t="25386" x="3443288" y="1373188"/>
          <p14:tracePt t="25394" x="3451225" y="1377950"/>
          <p14:tracePt t="25403" x="3454400" y="1377950"/>
          <p14:tracePt t="25412" x="3459163" y="1377950"/>
          <p14:tracePt t="25421" x="3467100" y="1381125"/>
          <p14:tracePt t="25428" x="3473450" y="1381125"/>
          <p14:tracePt t="25435" x="3484563" y="1384300"/>
          <p14:tracePt t="25443" x="3495675" y="1384300"/>
          <p14:tracePt t="25451" x="3522663" y="1392238"/>
          <p14:tracePt t="25460" x="3536950" y="1397000"/>
          <p14:tracePt t="25468" x="3556000" y="1400175"/>
          <p14:tracePt t="25475" x="3567113" y="1400175"/>
          <p14:tracePt t="25484" x="3578225" y="1400175"/>
          <p14:tracePt t="25492" x="3582988" y="1400175"/>
          <p14:tracePt t="25500" x="3586163" y="1400175"/>
          <p14:tracePt t="25564" x="3582988" y="1400175"/>
          <p14:tracePt t="25571" x="3578225" y="1400175"/>
          <p14:tracePt t="25580" x="3578225" y="1397000"/>
          <p14:tracePt t="25587" x="3575050" y="1397000"/>
          <p14:tracePt t="25603" x="3571875" y="1397000"/>
          <p14:tracePt t="25620" x="3567113" y="1400175"/>
          <p14:tracePt t="25628" x="3567113" y="1403350"/>
          <p14:tracePt t="25644" x="3567113" y="1408113"/>
          <p14:tracePt t="25659" x="3571875" y="1411288"/>
          <p14:tracePt t="25667" x="3582988" y="1411288"/>
          <p14:tracePt t="25676" x="3605213" y="1419225"/>
          <p14:tracePt t="25684" x="3619500" y="1419225"/>
          <p14:tracePt t="25691" x="3635375" y="1419225"/>
          <p14:tracePt t="25702" x="3641725" y="1419225"/>
          <p14:tracePt t="26370" x="3641725" y="1414463"/>
          <p14:tracePt t="26378" x="3616325" y="1392238"/>
          <p14:tracePt t="26385" x="3589338" y="1381125"/>
          <p14:tracePt t="26394" x="3578225" y="1377950"/>
          <p14:tracePt t="26402" x="3567113" y="1373188"/>
          <p14:tracePt t="26418" x="3567113" y="1370013"/>
          <p14:tracePt t="26497" x="3571875" y="1366838"/>
          <p14:tracePt t="26506" x="3586163" y="1366838"/>
          <p14:tracePt t="26513" x="3600450" y="1366838"/>
          <p14:tracePt t="26521" x="3619500" y="1362075"/>
          <p14:tracePt t="26530" x="3641725" y="1362075"/>
          <p14:tracePt t="26537" x="3663950" y="1358900"/>
          <p14:tracePt t="26546" x="3679825" y="1355725"/>
          <p14:tracePt t="26556" x="3690938" y="1350963"/>
          <p14:tracePt t="26563" x="3702050" y="1350963"/>
          <p14:tracePt t="26571" x="3709988" y="1347788"/>
          <p14:tracePt t="26580" x="3713163" y="1344613"/>
          <p14:tracePt t="26620" x="3702050" y="1339850"/>
          <p14:tracePt t="26628" x="3690938" y="1339850"/>
          <p14:tracePt t="26635" x="3679825" y="1339850"/>
          <p14:tracePt t="26644" x="3668713" y="1339850"/>
          <p14:tracePt t="26652" x="3663950" y="1339850"/>
          <p14:tracePt t="26660" x="3660775" y="1339850"/>
          <p14:tracePt t="26756" x="3660775" y="1344613"/>
          <p14:tracePt t="26763" x="3660775" y="1350963"/>
          <p14:tracePt t="26772" x="3660775" y="1355725"/>
          <p14:tracePt t="26780" x="3660775" y="1358900"/>
          <p14:tracePt t="26787" x="3660775" y="1362075"/>
          <p14:tracePt t="26796" x="3657600" y="1366838"/>
          <p14:tracePt t="26803" x="3652838" y="1366838"/>
          <p14:tracePt t="26811" x="3649663" y="1366838"/>
          <p14:tracePt t="26836" x="3646488" y="1366838"/>
          <p14:tracePt t="26909" x="3652838" y="1366838"/>
          <p14:tracePt t="26917" x="3668713" y="1366838"/>
          <p14:tracePt t="26926" x="3679825" y="1370013"/>
          <p14:tracePt t="26934" x="3690938" y="1377950"/>
          <p14:tracePt t="26941" x="3698875" y="1381125"/>
          <p14:tracePt t="26949" x="3702050" y="1384300"/>
          <p14:tracePt t="26958" x="3702050" y="1389063"/>
          <p14:tracePt t="26966" x="3702050" y="1392238"/>
          <p14:tracePt t="27046" x="3702050" y="1389063"/>
          <p14:tracePt t="27053" x="3702050" y="1384300"/>
          <p14:tracePt t="27061" x="3702050" y="1381125"/>
          <p14:tracePt t="27248" x="3698875" y="1381125"/>
          <p14:tracePt t="27264" x="3694113" y="1381125"/>
          <p14:tracePt t="27280" x="3694113" y="1377950"/>
          <p14:tracePt t="27296" x="3690938" y="1377950"/>
          <p14:tracePt t="27319" x="3687763" y="1377950"/>
          <p14:tracePt t="27643" x="3683000" y="1377950"/>
          <p14:tracePt t="29019" x="3679825" y="1377950"/>
          <p14:tracePt t="29028" x="3668713" y="1381125"/>
          <p14:tracePt t="29036" x="3660775" y="1384300"/>
          <p14:tracePt t="29043" x="3649663" y="1384300"/>
          <p14:tracePt t="29052" x="3638550" y="1389063"/>
          <p14:tracePt t="29060" x="3630613" y="1389063"/>
          <p14:tracePt t="29068" x="3627438" y="1392238"/>
          <p14:tracePt t="29076" x="3619500" y="1392238"/>
          <p14:tracePt t="29100" x="3616325" y="1392238"/>
          <p14:tracePt t="29480" x="3619500" y="1392238"/>
          <p14:tracePt t="29487" x="3627438" y="1392238"/>
          <p14:tracePt t="29496" x="3630613" y="1392238"/>
          <p14:tracePt t="29512" x="3635375" y="1392238"/>
          <p14:tracePt t="29738" x="3638550" y="1392238"/>
          <p14:tracePt t="29746" x="3641725" y="1392238"/>
          <p14:tracePt t="29762" x="3649663" y="1392238"/>
          <p14:tracePt t="29770" x="3657600" y="1392238"/>
          <p14:tracePt t="29778" x="3668713" y="1392238"/>
          <p14:tracePt t="29786" x="3683000" y="1389063"/>
          <p14:tracePt t="29794" x="3694113" y="1389063"/>
          <p14:tracePt t="29801" x="3705225" y="1384300"/>
          <p14:tracePt t="29810" x="3716338" y="1384300"/>
          <p14:tracePt t="29818" x="3732213" y="1381125"/>
          <p14:tracePt t="29826" x="3743325" y="1381125"/>
          <p14:tracePt t="29834" x="3757613" y="1377950"/>
          <p14:tracePt t="29842" x="3776663" y="1373188"/>
          <p14:tracePt t="29850" x="3798888" y="1373188"/>
          <p14:tracePt t="29858" x="3825875" y="1366838"/>
          <p14:tracePt t="29866" x="3848100" y="1366838"/>
          <p14:tracePt t="29874" x="3878263" y="1362075"/>
          <p14:tracePt t="29882" x="3908425" y="1362075"/>
          <p14:tracePt t="29890" x="3941763" y="1358900"/>
          <p14:tracePt t="29898" x="3979863" y="1350963"/>
          <p14:tracePt t="29905" x="4016375" y="1350963"/>
          <p14:tracePt t="29914" x="4068763" y="1347788"/>
          <p14:tracePt t="29921" x="4117975" y="1331913"/>
          <p14:tracePt t="29930" x="4154488" y="1328738"/>
          <p14:tracePt t="29938" x="4192588" y="1328738"/>
          <p14:tracePt t="29946" x="4225925" y="1317625"/>
          <p14:tracePt t="29953" x="4248150" y="1317625"/>
          <p14:tracePt t="29962" x="4259263" y="1317625"/>
          <p14:tracePt t="29971" x="4267200" y="1317625"/>
          <p14:tracePt t="29978" x="4270375" y="1317625"/>
          <p14:tracePt t="29986" x="4270375" y="1320800"/>
          <p14:tracePt t="30004" x="4259263" y="1325563"/>
          <p14:tracePt t="30010" x="4248150" y="1328738"/>
          <p14:tracePt t="30028" x="4248150" y="1331913"/>
          <p14:tracePt t="30204" x="4241800" y="1331913"/>
          <p14:tracePt t="30212" x="4237038" y="1331913"/>
          <p14:tracePt t="30228" x="4233863" y="1331913"/>
          <p14:tracePt t="30252" x="4237038" y="1336675"/>
          <p14:tracePt t="30260" x="4241800" y="1339850"/>
          <p14:tracePt t="30268" x="4248150" y="1344613"/>
          <p14:tracePt t="30284" x="4256088" y="1347788"/>
          <p14:tracePt t="30292" x="4270375" y="1350963"/>
          <p14:tracePt t="30302" x="4278313" y="1355725"/>
          <p14:tracePt t="30310" x="4286250" y="1355725"/>
          <p14:tracePt t="30318" x="4289425" y="1355725"/>
          <p14:tracePt t="30326" x="4297363" y="1355725"/>
          <p14:tracePt t="30334" x="4300538" y="1355725"/>
          <p14:tracePt t="30350" x="4305300" y="1355725"/>
          <p14:tracePt t="30534" x="4308475" y="1355725"/>
          <p14:tracePt t="30542" x="4308475" y="1358900"/>
          <p14:tracePt t="30550" x="4311650" y="1358900"/>
          <p14:tracePt t="30558" x="4316413" y="1362075"/>
          <p14:tracePt t="30566" x="4319588" y="1362075"/>
          <p14:tracePt t="30574" x="4322763" y="1366838"/>
          <p14:tracePt t="30582" x="4338638" y="1370013"/>
          <p14:tracePt t="30592" x="4346575" y="1370013"/>
          <p14:tracePt t="30598" x="4357688" y="1370013"/>
          <p14:tracePt t="30608" x="4368800" y="1370013"/>
          <p14:tracePt t="30615" x="4375150" y="1370013"/>
          <p14:tracePt t="30623" x="4387850" y="1370013"/>
          <p14:tracePt t="30632" x="4398963" y="1370013"/>
          <p14:tracePt t="30640" x="4405313" y="1370013"/>
          <p14:tracePt t="30648" x="4413250" y="1370013"/>
          <p14:tracePt t="30656" x="4421188" y="1370013"/>
          <p14:tracePt t="30663" x="4429125" y="1370013"/>
          <p14:tracePt t="30672" x="4435475" y="1370013"/>
          <p14:tracePt t="30680" x="4443413" y="1370013"/>
          <p14:tracePt t="30687" x="4454525" y="1370013"/>
          <p14:tracePt t="30696" x="4462463" y="1370013"/>
          <p14:tracePt t="30704" x="4473575" y="1370013"/>
          <p14:tracePt t="30712" x="4481513" y="1370013"/>
          <p14:tracePt t="30720" x="4492625" y="1370013"/>
          <p14:tracePt t="30728" x="4506913" y="1370013"/>
          <p14:tracePt t="30736" x="4521200" y="1370013"/>
          <p14:tracePt t="30744" x="4533900" y="1370013"/>
          <p14:tracePt t="30752" x="4551363" y="1370013"/>
          <p14:tracePt t="30760" x="4562475" y="1370013"/>
          <p14:tracePt t="30768" x="4578350" y="1370013"/>
          <p14:tracePt t="30776" x="4597400" y="1366838"/>
          <p14:tracePt t="30784" x="4614863" y="1366838"/>
          <p14:tracePt t="30792" x="4630738" y="1362075"/>
          <p14:tracePt t="30800" x="4649788" y="1362075"/>
          <p14:tracePt t="30808" x="4672013" y="1358900"/>
          <p14:tracePt t="30816" x="4702175" y="1350963"/>
          <p14:tracePt t="30823" x="4727575" y="1347788"/>
          <p14:tracePt t="30832" x="4757738" y="1344613"/>
          <p14:tracePt t="30840" x="4791075" y="1336675"/>
          <p14:tracePt t="30848" x="4806950" y="1336675"/>
          <p14:tracePt t="30856" x="4818063" y="1331913"/>
          <p14:tracePt t="30864" x="4832350" y="1328738"/>
          <p14:tracePt t="30871" x="4840288" y="1328738"/>
          <p14:tracePt t="30905" x="4848225" y="1328738"/>
          <p14:tracePt t="30946" x="4851400" y="1328738"/>
          <p14:tracePt t="30962" x="4854575" y="1328738"/>
          <p14:tracePt t="30971" x="4859338" y="1328738"/>
          <p14:tracePt t="30978" x="4862513" y="1328738"/>
          <p14:tracePt t="30986" x="4865688" y="1328738"/>
          <p14:tracePt t="30994" x="4870450" y="1328738"/>
          <p14:tracePt t="31002" x="4873625" y="1328738"/>
          <p14:tracePt t="31010" x="4876800" y="1328738"/>
          <p14:tracePt t="31018" x="4881563" y="1328738"/>
          <p14:tracePt t="31026" x="4889500" y="1328738"/>
          <p14:tracePt t="31034" x="4892675" y="1328738"/>
          <p14:tracePt t="31042" x="4895850" y="1328738"/>
          <p14:tracePt t="31050" x="4903788" y="1328738"/>
          <p14:tracePt t="31058" x="4918075" y="1328738"/>
          <p14:tracePt t="31066" x="4922838" y="1328738"/>
          <p14:tracePt t="31074" x="4933950" y="1325563"/>
          <p14:tracePt t="31082" x="4937125" y="1325563"/>
          <p14:tracePt t="31090" x="4953000" y="1325563"/>
          <p14:tracePt t="31098" x="4964113" y="1320800"/>
          <p14:tracePt t="31105" x="4970463" y="1320800"/>
          <p14:tracePt t="31114" x="4981575" y="1320800"/>
          <p14:tracePt t="31122" x="4994275" y="1317625"/>
          <p14:tracePt t="31130" x="5000625" y="1317625"/>
          <p14:tracePt t="31138" x="5008563" y="1314450"/>
          <p14:tracePt t="31146" x="5011738" y="1314450"/>
          <p14:tracePt t="31154" x="5019675" y="1314450"/>
          <p14:tracePt t="31162" x="5022850" y="1314450"/>
          <p14:tracePt t="31171" x="5030788" y="1314450"/>
          <p14:tracePt t="31180" x="5035550" y="1314450"/>
          <p14:tracePt t="31204" x="5038725" y="1314450"/>
          <p14:tracePt t="31308" x="5027613" y="1309688"/>
          <p14:tracePt t="31316" x="4997450" y="1306513"/>
          <p14:tracePt t="31324" x="4945063" y="1303338"/>
          <p14:tracePt t="31332" x="4895850" y="1295400"/>
          <p14:tracePt t="31340" x="4851400" y="1284288"/>
          <p14:tracePt t="31348" x="4813300" y="1276350"/>
          <p14:tracePt t="31356" x="4787900" y="1273175"/>
          <p14:tracePt t="31364" x="4772025" y="1268413"/>
          <p14:tracePt t="31371" x="4765675" y="1268413"/>
          <p14:tracePt t="31574" x="4765675" y="1276350"/>
          <p14:tracePt t="31582" x="4772025" y="1279525"/>
          <p14:tracePt t="31590" x="4787900" y="1284288"/>
          <p14:tracePt t="31598" x="4791075" y="1287463"/>
          <p14:tracePt t="31606" x="4795838" y="1292225"/>
          <p14:tracePt t="31614" x="4810125" y="1295400"/>
          <p14:tracePt t="31622" x="4821238" y="1298575"/>
          <p14:tracePt t="31630" x="4843463" y="1298575"/>
          <p14:tracePt t="31638" x="4865688" y="1298575"/>
          <p14:tracePt t="31646" x="4889500" y="1298575"/>
          <p14:tracePt t="31654" x="4906963" y="1298575"/>
          <p14:tracePt t="31662" x="4929188" y="1298575"/>
          <p14:tracePt t="31671" x="4937125" y="1298575"/>
          <p14:tracePt t="31678" x="4945063" y="1298575"/>
          <p14:tracePt t="31686" x="4948238" y="1303338"/>
          <p14:tracePt t="31760" x="4948238" y="1306513"/>
          <p14:tracePt t="31776" x="4945063" y="1306513"/>
          <p14:tracePt t="31784" x="4933950" y="1309688"/>
          <p14:tracePt t="31792" x="4914900" y="1314450"/>
          <p14:tracePt t="31800" x="4884738" y="1314450"/>
          <p14:tracePt t="31808" x="4862513" y="1317625"/>
          <p14:tracePt t="31816" x="4843463" y="1317625"/>
          <p14:tracePt t="31824" x="4829175" y="1320800"/>
          <p14:tracePt t="31832" x="4810125" y="1320800"/>
          <p14:tracePt t="31840" x="4795838" y="1320800"/>
          <p14:tracePt t="31848" x="4779963" y="1320800"/>
          <p14:tracePt t="31855" x="4765675" y="1320800"/>
          <p14:tracePt t="31864" x="4754563" y="1320800"/>
          <p14:tracePt t="31872" x="4735513" y="1320800"/>
          <p14:tracePt t="31880" x="4713288" y="1320800"/>
          <p14:tracePt t="31888" x="4697413" y="1320800"/>
          <p14:tracePt t="31896" x="4675188" y="1320800"/>
          <p14:tracePt t="31904" x="4649788" y="1325563"/>
          <p14:tracePt t="31912" x="4625975" y="1331913"/>
          <p14:tracePt t="31920" x="4603750" y="1331913"/>
          <p14:tracePt t="31928" x="4578350" y="1336675"/>
          <p14:tracePt t="31936" x="4567238" y="1336675"/>
          <p14:tracePt t="31944" x="4556125" y="1339850"/>
          <p14:tracePt t="31952" x="4540250" y="1339850"/>
          <p14:tracePt t="31960" x="4529138" y="1344613"/>
          <p14:tracePt t="31968" x="4521200" y="1344613"/>
          <p14:tracePt t="31976" x="4518025" y="1344613"/>
          <p14:tracePt t="32005" x="4506913" y="1344613"/>
          <p14:tracePt t="32008" x="4503738" y="1344613"/>
          <p14:tracePt t="32018" x="4495800" y="1344613"/>
          <p14:tracePt t="32026" x="4492625" y="1344613"/>
          <p14:tracePt t="32034" x="4487863" y="1344613"/>
          <p14:tracePt t="32042" x="4484688" y="1344613"/>
          <p14:tracePt t="32050" x="4481513" y="1344613"/>
          <p14:tracePt t="32058" x="4473575" y="1344613"/>
          <p14:tracePt t="32066" x="4465638" y="1347788"/>
          <p14:tracePt t="32074" x="4457700" y="1347788"/>
          <p14:tracePt t="32082" x="4451350" y="1347788"/>
          <p14:tracePt t="32090" x="4440238" y="1350963"/>
          <p14:tracePt t="32098" x="4429125" y="1350963"/>
          <p14:tracePt t="32105" x="4413250" y="1350963"/>
          <p14:tracePt t="32114" x="4402138" y="1355725"/>
          <p14:tracePt t="32122" x="4387850" y="1355725"/>
          <p14:tracePt t="32130" x="4364038" y="1355725"/>
          <p14:tracePt t="32138" x="4338638" y="1355725"/>
          <p14:tracePt t="32146" x="4316413" y="1355725"/>
          <p14:tracePt t="32154" x="4294188" y="1355725"/>
          <p14:tracePt t="32162" x="4283075" y="1355725"/>
          <p14:tracePt t="32171" x="4270375" y="1355725"/>
          <p14:tracePt t="32178" x="4264025" y="1355725"/>
          <p14:tracePt t="32186" x="4259263" y="1355725"/>
          <p14:tracePt t="32194" x="4256088" y="1355725"/>
          <p14:tracePt t="32372" x="4264025" y="1358900"/>
          <p14:tracePt t="32380" x="4286250" y="1362075"/>
          <p14:tracePt t="32387" x="4316413" y="1358900"/>
          <p14:tracePt t="32396" x="4368800" y="1362075"/>
          <p14:tracePt t="32404" x="4429125" y="1362075"/>
          <p14:tracePt t="32412" x="4481513" y="1362075"/>
          <p14:tracePt t="32420" x="4533900" y="1362075"/>
          <p14:tracePt t="32428" x="4586288" y="1362075"/>
          <p14:tracePt t="32436" x="4645025" y="1362075"/>
          <p14:tracePt t="32444" x="4691063" y="1362075"/>
          <p14:tracePt t="32451" x="4727575" y="1362075"/>
          <p14:tracePt t="32460" x="4760913" y="1362075"/>
          <p14:tracePt t="32468" x="4776788" y="1362075"/>
          <p14:tracePt t="32476" x="4795838" y="1366838"/>
          <p14:tracePt t="32483" x="4802188" y="1370013"/>
          <p14:tracePt t="32492" x="4810125" y="1370013"/>
          <p14:tracePt t="32500" x="4818063" y="1370013"/>
          <p14:tracePt t="32508" x="4821238" y="1370013"/>
          <p14:tracePt t="32516" x="4829175" y="1370013"/>
          <p14:tracePt t="32524" x="4843463" y="1370013"/>
          <p14:tracePt t="32532" x="4851400" y="1370013"/>
          <p14:tracePt t="32540" x="4862513" y="1370013"/>
          <p14:tracePt t="32548" x="4873625" y="1370013"/>
          <p14:tracePt t="32556" x="4892675" y="1370013"/>
          <p14:tracePt t="32564" x="4903788" y="1370013"/>
          <p14:tracePt t="32572" x="4914900" y="1370013"/>
          <p14:tracePt t="32580" x="4926013" y="1370013"/>
          <p14:tracePt t="32588" x="4937125" y="1370013"/>
          <p14:tracePt t="32596" x="4945063" y="1370013"/>
          <p14:tracePt t="32605" x="4953000" y="1373188"/>
          <p14:tracePt t="32614" x="4956175" y="1373188"/>
          <p14:tracePt t="32622" x="4959350" y="1373188"/>
          <p14:tracePt t="32638" x="4964113" y="1373188"/>
          <p14:tracePt t="32854" x="4956175" y="1373188"/>
          <p14:tracePt t="32861" x="4948238" y="1373188"/>
          <p14:tracePt t="32871" x="4937125" y="1373188"/>
          <p14:tracePt t="32878" x="4926013" y="1373188"/>
          <p14:tracePt t="32886" x="4914900" y="1373188"/>
          <p14:tracePt t="32896" x="4900613" y="1377950"/>
          <p14:tracePt t="32902" x="4892675" y="1377950"/>
          <p14:tracePt t="32912" x="4889500" y="1377950"/>
          <p14:tracePt t="32920" x="4884738" y="1377950"/>
          <p14:tracePt t="32928" x="4881563" y="1377950"/>
          <p14:tracePt t="32936" x="4870450" y="1377950"/>
          <p14:tracePt t="32944" x="4859338" y="1377950"/>
          <p14:tracePt t="32952" x="4848225" y="1377950"/>
          <p14:tracePt t="32960" x="4824413" y="1377950"/>
          <p14:tracePt t="32968" x="4799013" y="1377950"/>
          <p14:tracePt t="32976" x="4776788" y="1377950"/>
          <p14:tracePt t="33004" x="4691063" y="1381125"/>
          <p14:tracePt t="33008" x="4667250" y="1384300"/>
          <p14:tracePt t="33016" x="4645025" y="1384300"/>
          <p14:tracePt t="33024" x="4630738" y="1389063"/>
          <p14:tracePt t="33032" x="4619625" y="1389063"/>
          <p14:tracePt t="33040" x="4611688" y="1389063"/>
          <p14:tracePt t="33048" x="4608513" y="1389063"/>
          <p14:tracePt t="33064" x="4603750" y="1389063"/>
          <p14:tracePt t="33080" x="4600575" y="1389063"/>
          <p14:tracePt t="33088" x="4597400" y="1389063"/>
          <p14:tracePt t="33096" x="4589463" y="1389063"/>
          <p14:tracePt t="33105" x="4581525" y="1389063"/>
          <p14:tracePt t="33112" x="4570413" y="1389063"/>
          <p14:tracePt t="33120" x="4548188" y="1389063"/>
          <p14:tracePt t="33127" x="4525963" y="1389063"/>
          <p14:tracePt t="33136" x="4514850" y="1389063"/>
          <p14:tracePt t="33144" x="4498975" y="1389063"/>
          <p14:tracePt t="33152" x="4487863" y="1389063"/>
          <p14:tracePt t="33160" x="4481513" y="1389063"/>
          <p14:tracePt t="33168" x="4473575" y="1389063"/>
          <p14:tracePt t="33176" x="4468813" y="1389063"/>
          <p14:tracePt t="33186" x="4465638" y="1389063"/>
          <p14:tracePt t="33194" x="4457700" y="1389063"/>
          <p14:tracePt t="33202" x="4451350" y="1389063"/>
          <p14:tracePt t="33210" x="4446588" y="1389063"/>
          <p14:tracePt t="33218" x="4440238" y="1389063"/>
          <p14:tracePt t="33226" x="4435475" y="1389063"/>
          <p14:tracePt t="33242" x="4432300" y="1389063"/>
          <p14:tracePt t="33485" x="4432300" y="1384300"/>
          <p14:tracePt t="33694" x="4429125" y="1384300"/>
          <p14:tracePt t="33926" x="4424363" y="1384300"/>
          <p14:tracePt t="33950" x="4421188" y="1389063"/>
          <p14:tracePt t="33958" x="4413250" y="1389063"/>
          <p14:tracePt t="33966" x="4410075" y="1389063"/>
          <p14:tracePt t="33982" x="4402138" y="1389063"/>
          <p14:tracePt t="33990" x="4398963" y="1389063"/>
          <p14:tracePt t="33998" x="4394200" y="1389063"/>
          <p14:tracePt t="34014" x="4391025" y="1389063"/>
          <p14:tracePt t="34046" x="4387850" y="1389063"/>
          <p14:tracePt t="34370" x="4391025" y="1389063"/>
          <p14:tracePt t="34378" x="4410075" y="1389063"/>
          <p14:tracePt t="34386" x="4443413" y="1389063"/>
          <p14:tracePt t="34394" x="4473575" y="1389063"/>
          <p14:tracePt t="34402" x="4510088" y="1389063"/>
          <p14:tracePt t="34410" x="4545013" y="1389063"/>
          <p14:tracePt t="34418" x="4573588" y="1389063"/>
          <p14:tracePt t="34426" x="4603750" y="1389063"/>
          <p14:tracePt t="34434" x="4625975" y="1389063"/>
          <p14:tracePt t="34442" x="4664075" y="1389063"/>
          <p14:tracePt t="34450" x="4705350" y="1389063"/>
          <p14:tracePt t="34458" x="4749800" y="1389063"/>
          <p14:tracePt t="34466" x="4802188" y="1389063"/>
          <p14:tracePt t="34474" x="4854575" y="1389063"/>
          <p14:tracePt t="34482" x="4906963" y="1389063"/>
          <p14:tracePt t="34490" x="4953000" y="1389063"/>
          <p14:tracePt t="34498" x="4989513" y="1389063"/>
          <p14:tracePt t="34506" x="5011738" y="1389063"/>
          <p14:tracePt t="34514" x="5035550" y="1389063"/>
          <p14:tracePt t="34522" x="5057775" y="1389063"/>
          <p14:tracePt t="34530" x="5064125" y="1389063"/>
          <p14:tracePt t="34538" x="5075238" y="1392238"/>
          <p14:tracePt t="34546" x="5083175" y="1392238"/>
          <p14:tracePt t="34554" x="5087938" y="1392238"/>
          <p14:tracePt t="34562" x="5091113" y="1392238"/>
          <p14:tracePt t="34570" x="5091113" y="1397000"/>
          <p14:tracePt t="34764" x="5094288" y="1397000"/>
          <p14:tracePt t="34780" x="5094288" y="1392238"/>
          <p14:tracePt t="34804" x="5094288" y="1389063"/>
          <p14:tracePt t="34828" x="5099050" y="1389063"/>
          <p14:tracePt t="34844" x="5099050" y="1384300"/>
          <p14:tracePt t="34886" x="5102225" y="1384300"/>
          <p14:tracePt t="34916" x="5110163" y="1384300"/>
          <p14:tracePt t="34926" x="5113338" y="1384300"/>
          <p14:tracePt t="34934" x="5116513" y="1384300"/>
          <p14:tracePt t="34942" x="5121275" y="1384300"/>
          <p14:tracePt t="34950" x="5124450" y="1384300"/>
          <p14:tracePt t="35128" x="5127625" y="1384300"/>
          <p14:tracePt t="35150" x="5127625" y="1389063"/>
          <p14:tracePt t="35256" x="5135563" y="1389063"/>
          <p14:tracePt t="35264" x="5146675" y="1389063"/>
          <p14:tracePt t="35272" x="5168900" y="1389063"/>
          <p14:tracePt t="35280" x="5210175" y="1384300"/>
          <p14:tracePt t="35287" x="5240338" y="1377950"/>
          <p14:tracePt t="35296" x="5270500" y="1377950"/>
          <p14:tracePt t="35304" x="5311775" y="1373188"/>
          <p14:tracePt t="35312" x="5341938" y="1366838"/>
          <p14:tracePt t="35320" x="5372100" y="1366838"/>
          <p14:tracePt t="35328" x="5402263" y="1366838"/>
          <p14:tracePt t="35336" x="5419725" y="1366838"/>
          <p14:tracePt t="35344" x="5430838" y="1366838"/>
          <p14:tracePt t="35352" x="5435600" y="1366838"/>
          <p14:tracePt t="35384" x="5430838" y="1366838"/>
          <p14:tracePt t="35392" x="5424488" y="1366838"/>
          <p14:tracePt t="35400" x="5416550" y="1366838"/>
          <p14:tracePt t="35408" x="5405438" y="1370013"/>
          <p14:tracePt t="35416" x="5394325" y="1370013"/>
          <p14:tracePt t="35424" x="5372100" y="1370013"/>
          <p14:tracePt t="35432" x="5364163" y="1370013"/>
          <p14:tracePt t="35440" x="5356225" y="1370013"/>
          <p14:tracePt t="35448" x="5353050" y="1370013"/>
          <p14:tracePt t="35586" x="5349875" y="1370013"/>
          <p14:tracePt t="35650" x="5353050" y="1373188"/>
          <p14:tracePt t="35658" x="5372100" y="1377950"/>
          <p14:tracePt t="35666" x="5383213" y="1377950"/>
          <p14:tracePt t="35674" x="5402263" y="1377950"/>
          <p14:tracePt t="35682" x="5416550" y="1377950"/>
          <p14:tracePt t="35690" x="5419725" y="1377950"/>
          <p14:tracePt t="35698" x="5424488" y="1377950"/>
          <p14:tracePt t="35796" x="5424488" y="1381125"/>
          <p14:tracePt t="35804" x="5427663" y="1381125"/>
          <p14:tracePt t="35908" x="5427663" y="1384300"/>
          <p14:tracePt t="35932" x="5427663" y="1389063"/>
          <p14:tracePt t="35940" x="5427663" y="1392238"/>
          <p14:tracePt t="35956" x="5427663" y="1397000"/>
          <p14:tracePt t="35996" x="5427663" y="1400175"/>
          <p14:tracePt t="36054" x="5427663" y="1403350"/>
          <p14:tracePt t="36698" x="5430838" y="1408113"/>
          <p14:tracePt t="36714" x="5435600" y="1408113"/>
          <p14:tracePt t="36722" x="5438775" y="1411288"/>
          <p14:tracePt t="36730" x="5443538" y="1411288"/>
          <p14:tracePt t="36738" x="5443538" y="1414463"/>
          <p14:tracePt t="36746" x="5446713" y="1414463"/>
          <p14:tracePt t="36754" x="5449888" y="1414463"/>
          <p14:tracePt t="38060" x="5446713" y="1414463"/>
          <p14:tracePt t="38066" x="5427663" y="1414463"/>
          <p14:tracePt t="38074" x="5383213" y="1414463"/>
          <p14:tracePt t="38084" x="5330825" y="1414463"/>
          <p14:tracePt t="38092" x="5270500" y="1414463"/>
          <p14:tracePt t="38100" x="5203825" y="1422400"/>
          <p14:tracePt t="38108" x="5157788" y="1422400"/>
          <p14:tracePt t="38116" x="5121275" y="1422400"/>
          <p14:tracePt t="38124" x="5080000" y="1422400"/>
          <p14:tracePt t="38132" x="5049838" y="1422400"/>
          <p14:tracePt t="38141" x="5019675" y="1422400"/>
          <p14:tracePt t="38148" x="4989513" y="1422400"/>
          <p14:tracePt t="38156" x="4959350" y="1422400"/>
          <p14:tracePt t="38164" x="4933950" y="1422400"/>
          <p14:tracePt t="38172" x="4918075" y="1422400"/>
          <p14:tracePt t="38180" x="4895850" y="1422400"/>
          <p14:tracePt t="38188" x="4873625" y="1422400"/>
          <p14:tracePt t="38196" x="4854575" y="1419225"/>
          <p14:tracePt t="38205" x="4848225" y="1419225"/>
          <p14:tracePt t="38212" x="4832350" y="1411288"/>
          <p14:tracePt t="38220" x="4818063" y="1408113"/>
          <p14:tracePt t="38228" x="4806950" y="1408113"/>
          <p14:tracePt t="38236" x="4795838" y="1408113"/>
          <p14:tracePt t="38244" x="4784725" y="1403350"/>
          <p14:tracePt t="38252" x="4768850" y="1403350"/>
          <p14:tracePt t="38260" x="4754563" y="1400175"/>
          <p14:tracePt t="38268" x="4743450" y="1400175"/>
          <p14:tracePt t="38276" x="4735513" y="1400175"/>
          <p14:tracePt t="38284" x="4719638" y="1400175"/>
          <p14:tracePt t="38292" x="4713288" y="1397000"/>
          <p14:tracePt t="38308" x="4708525" y="1397000"/>
          <p14:tracePt t="38316" x="4702175" y="1392238"/>
          <p14:tracePt t="38324" x="4697413" y="1392238"/>
          <p14:tracePt t="38332" x="4694238" y="1392238"/>
          <p14:tracePt t="38340" x="4686300" y="1389063"/>
          <p14:tracePt t="38348" x="4683125" y="1389063"/>
          <p14:tracePt t="38356" x="4678363" y="1389063"/>
          <p14:tracePt t="38366" x="4675188" y="1389063"/>
          <p14:tracePt t="38374" x="4672013" y="1384300"/>
          <p14:tracePt t="38380" x="4667250" y="1384300"/>
          <p14:tracePt t="38390" x="4664075" y="1384300"/>
          <p14:tracePt t="38398" x="4660900" y="1384300"/>
          <p14:tracePt t="38414" x="4656138" y="1384300"/>
          <p14:tracePt t="38494" x="4656138" y="1381125"/>
          <p14:tracePt t="38534" x="4656138" y="1377950"/>
          <p14:tracePt t="38880" x="4652963" y="1377950"/>
          <p14:tracePt t="38904" x="4649788" y="1377950"/>
          <p14:tracePt t="38920" x="4645025" y="1377950"/>
          <p14:tracePt t="38944" x="4641850" y="1377950"/>
          <p14:tracePt t="39042" x="4638675" y="1377950"/>
          <p14:tracePt t="39412" x="4633913" y="1377950"/>
          <p14:tracePt t="39428" x="4630738" y="1377950"/>
          <p14:tracePt t="39436" x="4619625" y="1381125"/>
          <p14:tracePt t="39444" x="4589463" y="1389063"/>
          <p14:tracePt t="39452" x="4551363" y="1392238"/>
          <p14:tracePt t="39460" x="4495800" y="1403350"/>
          <p14:tracePt t="39468" x="4435475" y="1411288"/>
          <p14:tracePt t="39476" x="4352925" y="1419225"/>
          <p14:tracePt t="39484" x="4278313" y="1430338"/>
          <p14:tracePt t="39492" x="4173538" y="1438275"/>
          <p14:tracePt t="39500" x="4032250" y="1452563"/>
          <p14:tracePt t="39508" x="3886200" y="1471613"/>
          <p14:tracePt t="39516" x="3757613" y="1485900"/>
          <p14:tracePt t="39526" x="3657600" y="1501775"/>
          <p14:tracePt t="39534" x="3582988" y="1508125"/>
          <p14:tracePt t="39542" x="3514725" y="1519238"/>
          <p14:tracePt t="39550" x="3459163" y="1527175"/>
          <p14:tracePt t="39558" x="3429000" y="1530350"/>
          <p14:tracePt t="39566" x="3395663" y="1543050"/>
          <p14:tracePt t="39574" x="3384550" y="1543050"/>
          <p14:tracePt t="39582" x="3373438" y="1549400"/>
          <p14:tracePt t="39590" x="3357563" y="1554163"/>
          <p14:tracePt t="39598" x="3354388" y="1554163"/>
          <p14:tracePt t="39606" x="3346450" y="1557338"/>
          <p14:tracePt t="39614" x="3335338" y="1560513"/>
          <p14:tracePt t="39622" x="3327400" y="1565275"/>
          <p14:tracePt t="39630" x="3324225" y="1571625"/>
          <p14:tracePt t="39638" x="3316288" y="1576388"/>
          <p14:tracePt t="39646" x="3313113" y="1579563"/>
          <p14:tracePt t="39662" x="3313113" y="1582738"/>
          <p14:tracePt t="39671" x="3313113" y="1587500"/>
          <p14:tracePt t="39678" x="3313113" y="1590675"/>
          <p14:tracePt t="39694" x="3313113" y="1595438"/>
          <p14:tracePt t="39976" x="3313113" y="1598613"/>
          <p14:tracePt t="39992" x="3316288" y="1598613"/>
          <p14:tracePt t="40016" x="3321050" y="1598613"/>
          <p14:tracePt t="40056" x="3324225" y="1598613"/>
          <p14:tracePt t="40072" x="3327400" y="1598613"/>
          <p14:tracePt t="40080" x="3332163" y="1598613"/>
          <p14:tracePt t="40096" x="3335338" y="1598613"/>
          <p14:tracePt t="40105" x="3338513" y="1598613"/>
          <p14:tracePt t="40114" x="3343275" y="1598613"/>
          <p14:tracePt t="40138" x="3346450" y="1598613"/>
          <p14:tracePt t="40162" x="3349625" y="1598613"/>
          <p14:tracePt t="40202" x="3354388" y="1598613"/>
          <p14:tracePt t="40234" x="3357563" y="1598613"/>
          <p14:tracePt t="40242" x="3360738" y="1598613"/>
          <p14:tracePt t="40250" x="3365500" y="1598613"/>
          <p14:tracePt t="40258" x="3368675" y="1598613"/>
          <p14:tracePt t="40266" x="3373438" y="1598613"/>
          <p14:tracePt t="40282" x="3379788" y="1598613"/>
          <p14:tracePt t="40290" x="3379788" y="1601788"/>
          <p14:tracePt t="40298" x="3387725" y="1601788"/>
          <p14:tracePt t="40306" x="3395663" y="1601788"/>
          <p14:tracePt t="40314" x="3406775" y="1601788"/>
          <p14:tracePt t="40322" x="3421063" y="1601788"/>
          <p14:tracePt t="40330" x="3440113" y="1601788"/>
          <p14:tracePt t="40338" x="3467100" y="1601788"/>
          <p14:tracePt t="40346" x="3495675" y="1609725"/>
          <p14:tracePt t="40354" x="3525838" y="1609725"/>
          <p14:tracePt t="40362" x="3571875" y="1612900"/>
          <p14:tracePt t="40371" x="3597275" y="1612900"/>
          <p14:tracePt t="40378" x="3635375" y="1620838"/>
          <p14:tracePt t="40386" x="3671888" y="1620838"/>
          <p14:tracePt t="40396" x="3702050" y="1620838"/>
          <p14:tracePt t="40405" x="3724275" y="1620838"/>
          <p14:tracePt t="40412" x="3751263" y="1620838"/>
          <p14:tracePt t="40421" x="3781425" y="1620838"/>
          <p14:tracePt t="40428" x="3810000" y="1620838"/>
          <p14:tracePt t="40436" x="3840163" y="1620838"/>
          <p14:tracePt t="40444" x="3886200" y="1620838"/>
          <p14:tracePt t="40452" x="3922713" y="1620838"/>
          <p14:tracePt t="40460" x="3967163" y="1620838"/>
          <p14:tracePt t="40468" x="4019550" y="1620838"/>
          <p14:tracePt t="40476" x="4073525" y="1617663"/>
          <p14:tracePt t="40484" x="4125913" y="1617663"/>
          <p14:tracePt t="40492" x="4170363" y="1617663"/>
          <p14:tracePt t="40500" x="4214813" y="1617663"/>
          <p14:tracePt t="40508" x="4248150" y="1617663"/>
          <p14:tracePt t="40516" x="4270375" y="1617663"/>
          <p14:tracePt t="40524" x="4294188" y="1617663"/>
          <p14:tracePt t="40532" x="4311650" y="1617663"/>
          <p14:tracePt t="40540" x="4327525" y="1617663"/>
          <p14:tracePt t="40548" x="4357688" y="1617663"/>
          <p14:tracePt t="40556" x="4371975" y="1617663"/>
          <p14:tracePt t="40564" x="4394200" y="1617663"/>
          <p14:tracePt t="40572" x="4413250" y="1617663"/>
          <p14:tracePt t="40580" x="4435475" y="1617663"/>
          <p14:tracePt t="40588" x="4451350" y="1617663"/>
          <p14:tracePt t="40596" x="4468813" y="1617663"/>
          <p14:tracePt t="40604" x="4481513" y="1617663"/>
          <p14:tracePt t="40612" x="4492625" y="1617663"/>
          <p14:tracePt t="40620" x="4506913" y="1617663"/>
          <p14:tracePt t="40628" x="4525963" y="1617663"/>
          <p14:tracePt t="40636" x="4537075" y="1617663"/>
          <p14:tracePt t="40644" x="4548188" y="1617663"/>
          <p14:tracePt t="40652" x="4562475" y="1612900"/>
          <p14:tracePt t="40660" x="4573588" y="1612900"/>
          <p14:tracePt t="40668" x="4586288" y="1612900"/>
          <p14:tracePt t="40676" x="4592638" y="1612900"/>
          <p14:tracePt t="40684" x="4603750" y="1612900"/>
          <p14:tracePt t="40694" x="4608513" y="1612900"/>
          <p14:tracePt t="40710" x="4611688" y="1612900"/>
          <p14:tracePt t="40734" x="4614863" y="1612900"/>
          <p14:tracePt t="40742" x="4614863" y="1609725"/>
          <p14:tracePt t="40750" x="4619625" y="1609725"/>
          <p14:tracePt t="40758" x="4622800" y="1609725"/>
          <p14:tracePt t="40766" x="4630738" y="1609725"/>
          <p14:tracePt t="40775" x="4645025" y="1609725"/>
          <p14:tracePt t="40782" x="4656138" y="1606550"/>
          <p14:tracePt t="40790" x="4672013" y="1606550"/>
          <p14:tracePt t="40798" x="4691063" y="1601788"/>
          <p14:tracePt t="40806" x="4702175" y="1601788"/>
          <p14:tracePt t="40814" x="4708525" y="1601788"/>
          <p14:tracePt t="40822" x="4716463" y="1601788"/>
          <p14:tracePt t="40830" x="4724400" y="1601788"/>
          <p14:tracePt t="40838" x="4732338" y="1601788"/>
          <p14:tracePt t="40846" x="4738688" y="1601788"/>
          <p14:tracePt t="40854" x="4743450" y="1601788"/>
          <p14:tracePt t="40871" x="4746625" y="1601788"/>
          <p14:tracePt t="40878" x="4754563" y="1601788"/>
          <p14:tracePt t="40894" x="4760913" y="1601788"/>
          <p14:tracePt t="41274" x="4768850" y="1601788"/>
          <p14:tracePt t="41282" x="4791075" y="1595438"/>
          <p14:tracePt t="41291" x="4848225" y="1582738"/>
          <p14:tracePt t="41298" x="4914900" y="1571625"/>
          <p14:tracePt t="41306" x="4989513" y="1560513"/>
          <p14:tracePt t="41314" x="5075238" y="1538288"/>
          <p14:tracePt t="41322" x="5135563" y="1519238"/>
          <p14:tracePt t="41330" x="5192713" y="1508125"/>
          <p14:tracePt t="41338" x="5245100" y="1490663"/>
          <p14:tracePt t="41346" x="5292725" y="1485900"/>
          <p14:tracePt t="41354" x="5330825" y="1466850"/>
          <p14:tracePt t="41362" x="5378450" y="1455738"/>
          <p14:tracePt t="41371" x="5424488" y="1444625"/>
          <p14:tracePt t="41378" x="5476875" y="1433513"/>
          <p14:tracePt t="41386" x="5524500" y="1422400"/>
          <p14:tracePt t="41394" x="5576888" y="1408113"/>
          <p14:tracePt t="41402" x="5634038" y="1392238"/>
          <p14:tracePt t="41410" x="5686425" y="1384300"/>
          <p14:tracePt t="41418" x="5738813" y="1373188"/>
          <p14:tracePt t="41426" x="5786438" y="1362075"/>
          <p14:tracePt t="41434" x="5824538" y="1350963"/>
          <p14:tracePt t="41442" x="5857875" y="1344613"/>
          <p14:tracePt t="41450" x="5880100" y="1339850"/>
          <p14:tracePt t="41458" x="5888038" y="1336675"/>
          <p14:tracePt t="41466" x="5895975" y="1336675"/>
          <p14:tracePt t="41532" x="5891213" y="1336675"/>
          <p14:tracePt t="41538" x="5880100" y="1336675"/>
          <p14:tracePt t="41546" x="5862638" y="1336675"/>
          <p14:tracePt t="41557" x="5835650" y="1336675"/>
          <p14:tracePt t="41564" x="5810250" y="1336675"/>
          <p14:tracePt t="41572" x="5780088" y="1336675"/>
          <p14:tracePt t="41580" x="5757863" y="1328738"/>
          <p14:tracePt t="41588" x="5749925" y="1328738"/>
          <p14:tracePt t="41596" x="5746750" y="1328738"/>
          <p14:tracePt t="41605" x="5741988" y="1328738"/>
          <p14:tracePt t="41942" x="5746750" y="1328738"/>
          <p14:tracePt t="42483" x="5746750" y="1331913"/>
          <p14:tracePt t="42490" x="5746750" y="1339850"/>
          <p14:tracePt t="42506" x="5746750" y="1344613"/>
          <p14:tracePt t="42514" x="5746750" y="1347788"/>
          <p14:tracePt t="42530" x="5746750" y="1350963"/>
          <p14:tracePt t="42796" x="5746750" y="1355725"/>
          <p14:tracePt t="42804" x="5749925" y="1362075"/>
          <p14:tracePt t="42812" x="5749925" y="1370013"/>
          <p14:tracePt t="42821" x="5749925" y="1381125"/>
          <p14:tracePt t="42828" x="5749925" y="1400175"/>
          <p14:tracePt t="42836" x="5741988" y="1414463"/>
          <p14:tracePt t="42844" x="5734050" y="1430338"/>
          <p14:tracePt t="42852" x="5727700" y="1449388"/>
          <p14:tracePt t="42860" x="5711825" y="1460500"/>
          <p14:tracePt t="42868" x="5694363" y="1482725"/>
          <p14:tracePt t="42876" x="5670550" y="1501775"/>
          <p14:tracePt t="42905" x="5554663" y="1587500"/>
          <p14:tracePt t="42908" x="5499100" y="1624013"/>
          <p14:tracePt t="42916" x="5438775" y="1658938"/>
          <p14:tracePt t="42925" x="5356225" y="1700213"/>
          <p14:tracePt t="42932" x="5292725" y="1722438"/>
          <p14:tracePt t="42941" x="5232400" y="1747838"/>
          <p14:tracePt t="42948" x="5184775" y="1763713"/>
          <p14:tracePt t="42956" x="5151438" y="1781175"/>
          <p14:tracePt t="42964" x="5127625" y="1793875"/>
          <p14:tracePt t="42972" x="5110163" y="1797050"/>
          <p14:tracePt t="42980" x="5102225" y="1797050"/>
          <p14:tracePt t="42990" x="5094288" y="1797050"/>
          <p14:tracePt t="42997" x="5091113" y="1800225"/>
          <p14:tracePt t="43006" x="5087938" y="1800225"/>
          <p14:tracePt t="43022" x="5072063" y="1800225"/>
          <p14:tracePt t="43030" x="5053013" y="1804988"/>
          <p14:tracePt t="43038" x="5030788" y="1808163"/>
          <p14:tracePt t="43046" x="4997450" y="1819275"/>
          <p14:tracePt t="43054" x="4970463" y="1822450"/>
          <p14:tracePt t="43062" x="4959350" y="1827213"/>
          <p14:tracePt t="43071" x="4948238" y="1827213"/>
          <p14:tracePt t="43078" x="4941888" y="1827213"/>
          <p14:tracePt t="43086" x="4929188" y="1827213"/>
          <p14:tracePt t="43094" x="4922838" y="1827213"/>
          <p14:tracePt t="43102" x="4900613" y="1833563"/>
          <p14:tracePt t="43110" x="4865688" y="1838325"/>
          <p14:tracePt t="43118" x="4821238" y="1849438"/>
          <p14:tracePt t="43126" x="4757738" y="1868488"/>
          <p14:tracePt t="43134" x="4683125" y="1885950"/>
          <p14:tracePt t="43142" x="4608513" y="1905000"/>
          <p14:tracePt t="43151" x="4518025" y="1931988"/>
          <p14:tracePt t="43158" x="4457700" y="1951038"/>
          <p14:tracePt t="43166" x="4402138" y="1984375"/>
          <p14:tracePt t="43174" x="4368800" y="2006600"/>
          <p14:tracePt t="43182" x="4357688" y="2014538"/>
          <p14:tracePt t="43190" x="4341813" y="2020888"/>
          <p14:tracePt t="43198" x="4341813" y="2025650"/>
          <p14:tracePt t="43400" x="4330700" y="2025650"/>
          <p14:tracePt t="43408" x="4311650" y="2028825"/>
          <p14:tracePt t="43416" x="4283075" y="2032000"/>
          <p14:tracePt t="43425" x="4248150" y="2039938"/>
          <p14:tracePt t="43432" x="4217988" y="2044700"/>
          <p14:tracePt t="43440" x="4184650" y="2051050"/>
          <p14:tracePt t="43448" x="4154488" y="2055813"/>
          <p14:tracePt t="43456" x="4117975" y="2062163"/>
          <p14:tracePt t="43464" x="4068763" y="2066925"/>
          <p14:tracePt t="43472" x="4016375" y="2073275"/>
          <p14:tracePt t="43480" x="3941763" y="2084388"/>
          <p14:tracePt t="43488" x="3859213" y="2097088"/>
          <p14:tracePt t="43496" x="3773488" y="2111375"/>
          <p14:tracePt t="43505" x="3690938" y="2119313"/>
          <p14:tracePt t="43513" x="3616325" y="2130425"/>
          <p14:tracePt t="43521" x="3541713" y="2136775"/>
          <p14:tracePt t="43528" x="3467100" y="2149475"/>
          <p14:tracePt t="43536" x="3409950" y="2155825"/>
          <p14:tracePt t="43544" x="3357563" y="2160588"/>
          <p14:tracePt t="43552" x="3327400" y="2166938"/>
          <p14:tracePt t="43560" x="3294063" y="2171700"/>
          <p14:tracePt t="43571" x="3279775" y="2174875"/>
          <p14:tracePt t="43576" x="3263900" y="2178050"/>
          <p14:tracePt t="43586" x="3252788" y="2182813"/>
          <p14:tracePt t="43594" x="3241675" y="2182813"/>
          <p14:tracePt t="43602" x="3230563" y="2185988"/>
          <p14:tracePt t="43610" x="3211513" y="2193925"/>
          <p14:tracePt t="43618" x="3200400" y="2193925"/>
          <p14:tracePt t="43626" x="3189288" y="2197100"/>
          <p14:tracePt t="43634" x="3181350" y="2197100"/>
          <p14:tracePt t="43642" x="3175000" y="2197100"/>
          <p14:tracePt t="43650" x="3170238" y="2197100"/>
          <p14:tracePt t="43658" x="3163888" y="2197100"/>
          <p14:tracePt t="43666" x="3159125" y="2197100"/>
          <p14:tracePt t="43683" x="3155950" y="2197100"/>
          <p14:tracePt t="43786" x="3151188" y="2197100"/>
          <p14:tracePt t="43802" x="3144838" y="2193925"/>
          <p14:tracePt t="43810" x="3140075" y="2193925"/>
          <p14:tracePt t="43818" x="3136900" y="2193925"/>
          <p14:tracePt t="43834" x="3133725" y="2193925"/>
          <p14:tracePt t="43916" x="3128963" y="2193925"/>
          <p14:tracePt t="43924" x="3125788" y="2189163"/>
          <p14:tracePt t="43940" x="3117850" y="2189163"/>
          <p14:tracePt t="43948" x="3114675" y="2189163"/>
          <p14:tracePt t="43956" x="3109913" y="2189163"/>
          <p14:tracePt t="43964" x="3106738" y="2185988"/>
          <p14:tracePt t="44119" x="3109913" y="2185988"/>
          <p14:tracePt t="44124" x="3117850" y="2185988"/>
          <p14:tracePt t="44132" x="3140075" y="2185988"/>
          <p14:tracePt t="44141" x="3167063" y="2182813"/>
          <p14:tracePt t="44148" x="3189288" y="2182813"/>
          <p14:tracePt t="44158" x="3203575" y="2182813"/>
          <p14:tracePt t="44167" x="3219450" y="2182813"/>
          <p14:tracePt t="44182" x="3222625" y="2182813"/>
          <p14:tracePt t="44254" x="3227388" y="2182813"/>
          <p14:tracePt t="44414" x="3230563" y="2182813"/>
          <p14:tracePt t="44422" x="3233738" y="2182813"/>
          <p14:tracePt t="44430" x="3241675" y="2182813"/>
          <p14:tracePt t="44438" x="3244850" y="2182813"/>
          <p14:tracePt t="44448" x="3249613" y="2182813"/>
          <p14:tracePt t="44456" x="3252788" y="2182813"/>
          <p14:tracePt t="44520" x="3255963" y="2182813"/>
          <p14:tracePt t="44528" x="3260725" y="2182813"/>
          <p14:tracePt t="44536" x="3268663" y="2182813"/>
          <p14:tracePt t="44544" x="3279775" y="2182813"/>
          <p14:tracePt t="44552" x="3308350" y="2182813"/>
          <p14:tracePt t="44560" x="3338513" y="2182813"/>
          <p14:tracePt t="44568" x="3376613" y="2182813"/>
          <p14:tracePt t="44576" x="3413125" y="2182813"/>
          <p14:tracePt t="44584" x="3459163" y="2182813"/>
          <p14:tracePt t="44592" x="3503613" y="2182813"/>
          <p14:tracePt t="44600" x="3533775" y="2182813"/>
          <p14:tracePt t="44608" x="3556000" y="2182813"/>
          <p14:tracePt t="44616" x="3563938" y="2182813"/>
          <p14:tracePt t="44624" x="3571875" y="2182813"/>
          <p14:tracePt t="44632" x="3575050" y="2182813"/>
          <p14:tracePt t="44640" x="3578225" y="2182813"/>
          <p14:tracePt t="44648" x="3582988" y="2182813"/>
          <p14:tracePt t="44664" x="3586163" y="2182813"/>
          <p14:tracePt t="44672" x="3594100" y="2182813"/>
          <p14:tracePt t="44680" x="3608388" y="2178050"/>
          <p14:tracePt t="44688" x="3619500" y="2178050"/>
          <p14:tracePt t="44696" x="3627438" y="2178050"/>
          <p14:tracePt t="44704" x="3630613" y="2178050"/>
          <p14:tracePt t="45076" x="3638550" y="2174875"/>
          <p14:tracePt t="45084" x="3657600" y="2155825"/>
          <p14:tracePt t="45092" x="3716338" y="2119313"/>
          <p14:tracePt t="45100" x="3798888" y="2078038"/>
          <p14:tracePt t="45108" x="3875088" y="2036763"/>
          <p14:tracePt t="45116" x="3979863" y="1973263"/>
          <p14:tracePt t="45124" x="4068763" y="1909763"/>
          <p14:tracePt t="45132" x="4162425" y="1849438"/>
          <p14:tracePt t="45140" x="4267200" y="1785938"/>
          <p14:tracePt t="45148" x="4357688" y="1733550"/>
          <p14:tracePt t="45156" x="4465638" y="1658938"/>
          <p14:tracePt t="45165" x="4556125" y="1606550"/>
          <p14:tracePt t="45172" x="4645025" y="1543050"/>
          <p14:tracePt t="45180" x="4724400" y="1485900"/>
          <p14:tracePt t="45188" x="4779963" y="1441450"/>
          <p14:tracePt t="45196" x="4824413" y="1408113"/>
          <p14:tracePt t="45204" x="4851400" y="1377950"/>
          <p14:tracePt t="45212" x="4870450" y="1366838"/>
          <p14:tracePt t="45220" x="4876800" y="1350963"/>
          <p14:tracePt t="45228" x="4876800" y="1347788"/>
          <p14:tracePt t="45260" x="4876800" y="1344613"/>
          <p14:tracePt t="45358" x="4870450" y="1347788"/>
          <p14:tracePt t="45366" x="4859338" y="1350963"/>
          <p14:tracePt t="45374" x="4848225" y="1355725"/>
          <p14:tracePt t="45382" x="4837113" y="1355725"/>
          <p14:tracePt t="45391" x="4829175" y="1358900"/>
          <p14:tracePt t="45398" x="4821238" y="1358900"/>
          <p14:tracePt t="45430" x="4818063" y="1358900"/>
          <p14:tracePt t="45455" x="4821238" y="1358900"/>
          <p14:tracePt t="45462" x="4824413" y="1358900"/>
          <p14:tracePt t="45471" x="4824413" y="1355725"/>
          <p14:tracePt t="45526" x="4824413" y="1358900"/>
          <p14:tracePt t="45534" x="4821238" y="1358900"/>
          <p14:tracePt t="45542" x="4813300" y="1362075"/>
          <p14:tracePt t="45550" x="4802188" y="1366838"/>
          <p14:tracePt t="45558" x="4799013" y="1370013"/>
          <p14:tracePt t="45566" x="4791075" y="1373188"/>
          <p14:tracePt t="45582" x="4784725" y="1377950"/>
          <p14:tracePt t="45592" x="4768850" y="1377950"/>
          <p14:tracePt t="45600" x="4754563" y="1377950"/>
          <p14:tracePt t="45608" x="4743450" y="1381125"/>
          <p14:tracePt t="45616" x="4735513" y="1381125"/>
          <p14:tracePt t="45625" x="4727575" y="1381125"/>
          <p14:tracePt t="45632" x="4719638" y="1381125"/>
          <p14:tracePt t="45728" x="4724400" y="1381125"/>
          <p14:tracePt t="45744" x="4724400" y="1377950"/>
          <p14:tracePt t="45760" x="4727575" y="1377950"/>
          <p14:tracePt t="45784" x="4727575" y="1373188"/>
          <p14:tracePt t="45906" x="4727575" y="1370013"/>
          <p14:tracePt t="45994" x="4724400" y="1370013"/>
          <p14:tracePt t="46002" x="4719638" y="1370013"/>
          <p14:tracePt t="46010" x="4716463" y="1370013"/>
          <p14:tracePt t="46018" x="4708525" y="1370013"/>
          <p14:tracePt t="46026" x="4702175" y="1370013"/>
          <p14:tracePt t="46034" x="4691063" y="1370013"/>
          <p14:tracePt t="46042" x="4686300" y="1370013"/>
          <p14:tracePt t="46050" x="4678363" y="1370013"/>
          <p14:tracePt t="46066" x="4675188" y="1370013"/>
          <p14:tracePt t="46237" x="4675188" y="1373188"/>
          <p14:tracePt t="46252" x="4672013" y="1377950"/>
          <p14:tracePt t="46444" x="4667250" y="1377950"/>
          <p14:tracePt t="46452" x="4664075" y="1381125"/>
          <p14:tracePt t="46470" x="4652963" y="1389063"/>
          <p14:tracePt t="46479" x="4641850" y="1400175"/>
          <p14:tracePt t="46486" x="4622800" y="1408113"/>
          <p14:tracePt t="46494" x="4589463" y="1430338"/>
          <p14:tracePt t="46502" x="4548188" y="1460500"/>
          <p14:tracePt t="46511" x="4484688" y="1497013"/>
          <p14:tracePt t="46518" x="4413250" y="1535113"/>
          <p14:tracePt t="46526" x="4346575" y="1568450"/>
          <p14:tracePt t="46534" x="4275138" y="1606550"/>
          <p14:tracePt t="46542" x="4200525" y="1647825"/>
          <p14:tracePt t="46550" x="4137025" y="1692275"/>
          <p14:tracePt t="46558" x="4073525" y="1733550"/>
          <p14:tracePt t="46566" x="4016375" y="1778000"/>
          <p14:tracePt t="46574" x="3967163" y="1819275"/>
          <p14:tracePt t="46582" x="3927475" y="1857375"/>
          <p14:tracePt t="46590" x="3892550" y="1890713"/>
          <p14:tracePt t="46598" x="3862388" y="1927225"/>
          <p14:tracePt t="46606" x="3836988" y="1962150"/>
          <p14:tracePt t="46614" x="3814763" y="1987550"/>
          <p14:tracePt t="46622" x="3798888" y="2014538"/>
          <p14:tracePt t="46630" x="3781425" y="2047875"/>
          <p14:tracePt t="46638" x="3765550" y="2073275"/>
          <p14:tracePt t="46646" x="3754438" y="2092325"/>
          <p14:tracePt t="46655" x="3751263" y="2114550"/>
          <p14:tracePt t="46662" x="3746500" y="2130425"/>
          <p14:tracePt t="46671" x="3746500" y="2144713"/>
          <p14:tracePt t="46678" x="3746500" y="2163763"/>
          <p14:tracePt t="46687" x="3746500" y="2174875"/>
          <p14:tracePt t="46694" x="3751263" y="2185988"/>
          <p14:tracePt t="46702" x="3757613" y="2197100"/>
          <p14:tracePt t="46710" x="3770313" y="2212975"/>
          <p14:tracePt t="46718" x="3773488" y="2219325"/>
          <p14:tracePt t="46726" x="3776663" y="2227263"/>
          <p14:tracePt t="46736" x="3781425" y="2230438"/>
          <p14:tracePt t="46800" x="3781425" y="2227263"/>
          <p14:tracePt t="46808" x="3784600" y="2224088"/>
          <p14:tracePt t="46816" x="3787775" y="2219325"/>
          <p14:tracePt t="46824" x="3787775" y="2216150"/>
          <p14:tracePt t="46832" x="3792538" y="2212975"/>
          <p14:tracePt t="46840" x="3792538" y="2208213"/>
          <p14:tracePt t="46848" x="3795713" y="2208213"/>
          <p14:tracePt t="46856" x="3795713" y="2205038"/>
          <p14:tracePt t="46864" x="3798888" y="2205038"/>
          <p14:tracePt t="46912" x="3803650" y="2205038"/>
          <p14:tracePt t="46921" x="3803650" y="2201863"/>
          <p14:tracePt t="46936" x="3803650" y="2197100"/>
          <p14:tracePt t="46944" x="3806825" y="2193925"/>
          <p14:tracePt t="46952" x="3810000" y="2193925"/>
          <p14:tracePt t="46960" x="3810000" y="2189163"/>
          <p14:tracePt t="46968" x="3814763" y="2185988"/>
          <p14:tracePt t="46976" x="3817938" y="2182813"/>
          <p14:tracePt t="46989" x="3822700" y="2178050"/>
          <p14:tracePt t="46992" x="3825875" y="2178050"/>
          <p14:tracePt t="47000" x="3825875" y="2174875"/>
          <p14:tracePt t="47008" x="3829050" y="2174875"/>
          <p14:tracePt t="47219" x="3840163" y="2174875"/>
          <p14:tracePt t="47226" x="3851275" y="2174875"/>
          <p14:tracePt t="47234" x="3881438" y="2174875"/>
          <p14:tracePt t="47242" x="3911600" y="2174875"/>
          <p14:tracePt t="47250" x="3949700" y="2174875"/>
          <p14:tracePt t="47259" x="3979863" y="2174875"/>
          <p14:tracePt t="47266" x="4005263" y="2182813"/>
          <p14:tracePt t="47274" x="4043363" y="2182813"/>
          <p14:tracePt t="47282" x="4065588" y="2182813"/>
          <p14:tracePt t="47291" x="4084638" y="2182813"/>
          <p14:tracePt t="47298" x="4098925" y="2182813"/>
          <p14:tracePt t="47307" x="4110038" y="2182813"/>
          <p14:tracePt t="47314" x="4125913" y="2182813"/>
          <p14:tracePt t="47325" x="4129088" y="2182813"/>
          <p14:tracePt t="47332" x="4137025" y="2182813"/>
          <p14:tracePt t="47340" x="4143375" y="2182813"/>
          <p14:tracePt t="47348" x="4151313" y="2182813"/>
          <p14:tracePt t="47357" x="4154488" y="2182813"/>
          <p14:tracePt t="47364" x="4159250" y="2182813"/>
          <p14:tracePt t="47572" x="4162425" y="2182813"/>
          <p14:tracePt t="47588" x="4165600" y="2182813"/>
          <p14:tracePt t="47606" x="4165600" y="2185988"/>
          <p14:tracePt t="47614" x="4170363" y="2185988"/>
          <p14:tracePt t="47630" x="4173538" y="2185988"/>
          <p14:tracePt t="47638" x="4178300" y="2185988"/>
          <p14:tracePt t="47654" x="4181475" y="2185988"/>
          <p14:tracePt t="47671" x="4184650" y="2185988"/>
          <p14:tracePt t="47686" x="4184650" y="2189163"/>
          <p14:tracePt t="47750" x="4189413" y="2189163"/>
          <p14:tracePt t="47782" x="4192588" y="2189163"/>
          <p14:tracePt t="47791" x="4200525" y="2189163"/>
          <p14:tracePt t="47798" x="4206875" y="2189163"/>
          <p14:tracePt t="47806" x="4214813" y="2189163"/>
          <p14:tracePt t="47814" x="4217988" y="2189163"/>
          <p14:tracePt t="47822" x="4222750" y="2189163"/>
          <p14:tracePt t="47830" x="4225925" y="2189163"/>
          <p14:tracePt t="47838" x="4225925" y="2193925"/>
          <p14:tracePt t="47862" x="4230688" y="2193925"/>
          <p14:tracePt t="47870" x="4233863" y="2193925"/>
          <p14:tracePt t="47878" x="4237038" y="2193925"/>
          <p14:tracePt t="47896" x="4241800" y="2193925"/>
          <p14:tracePt t="47912" x="4244975" y="2193925"/>
          <p14:tracePt t="48000" x="4248150" y="2193925"/>
          <p14:tracePt t="48096" x="4252913" y="2193925"/>
          <p14:tracePt t="48200" x="4252913" y="2197100"/>
          <p14:tracePt t="48234" x="4252913" y="2201863"/>
          <p14:tracePt t="48346" x="4248150" y="2201863"/>
          <p14:tracePt t="48354" x="4248150" y="2197100"/>
          <p14:tracePt t="48362" x="4241800" y="2197100"/>
          <p14:tracePt t="48371" x="4237038" y="2197100"/>
          <p14:tracePt t="48378" x="4225925" y="2197100"/>
          <p14:tracePt t="48386" x="4217988" y="2197100"/>
          <p14:tracePt t="48394" x="4211638" y="2197100"/>
          <p14:tracePt t="48402" x="4203700" y="2197100"/>
          <p14:tracePt t="48410" x="4200525" y="2197100"/>
          <p14:tracePt t="48418" x="4195763" y="2197100"/>
          <p14:tracePt t="48483" x="4195763" y="2193925"/>
          <p14:tracePt t="48500" x="4195763" y="2189163"/>
          <p14:tracePt t="48508" x="4192588" y="2189163"/>
          <p14:tracePt t="48516" x="4189413" y="2189163"/>
          <p14:tracePt t="48532" x="4184650" y="2189163"/>
          <p14:tracePt t="48540" x="4181475" y="2189163"/>
          <p14:tracePt t="48549" x="4178300" y="2189163"/>
          <p14:tracePt t="48572" x="4173538" y="2189163"/>
          <p14:tracePt t="48596" x="4170363" y="2189163"/>
          <p14:tracePt t="48636" x="4165600" y="2189163"/>
          <p14:tracePt t="48660" x="4162425" y="2189163"/>
          <p14:tracePt t="48684" x="4159250" y="2189163"/>
          <p14:tracePt t="48700" x="4154488" y="2189163"/>
          <p14:tracePt t="49073" x="4151313" y="2189163"/>
          <p14:tracePt t="49120" x="4148138" y="2193925"/>
          <p14:tracePt t="49200" x="4143375" y="2193925"/>
          <p14:tracePt t="49208" x="4143375" y="2197100"/>
          <p14:tracePt t="49402" x="4143375" y="2193925"/>
          <p14:tracePt t="49410" x="4143375" y="2189163"/>
          <p14:tracePt t="50562" x="4132263" y="2193925"/>
          <p14:tracePt t="50571" x="4110038" y="2205038"/>
          <p14:tracePt t="50579" x="4084638" y="2216150"/>
          <p14:tracePt t="50586" x="4057650" y="2219325"/>
          <p14:tracePt t="50594" x="4035425" y="2219325"/>
          <p14:tracePt t="50602" x="4005263" y="2219325"/>
          <p14:tracePt t="50611" x="3983038" y="2219325"/>
          <p14:tracePt t="50618" x="3949700" y="2219325"/>
          <p14:tracePt t="50626" x="3933825" y="2212975"/>
          <p14:tracePt t="50634" x="3908425" y="2208213"/>
          <p14:tracePt t="50643" x="3878263" y="2197100"/>
          <p14:tracePt t="50651" x="3851275" y="2189163"/>
          <p14:tracePt t="50658" x="3825875" y="2171700"/>
          <p14:tracePt t="50666" x="3798888" y="2155825"/>
          <p14:tracePt t="50674" x="3773488" y="2133600"/>
          <p14:tracePt t="50682" x="3757613" y="2114550"/>
          <p14:tracePt t="50690" x="3746500" y="2089150"/>
          <p14:tracePt t="50699" x="3743325" y="2058988"/>
          <p14:tracePt t="50706" x="3743325" y="2036763"/>
          <p14:tracePt t="50714" x="3743325" y="2014538"/>
          <p14:tracePt t="50722" x="3743325" y="1995488"/>
          <p14:tracePt t="50730" x="3746500" y="1973263"/>
          <p14:tracePt t="50738" x="3762375" y="1954213"/>
          <p14:tracePt t="50746" x="3787775" y="1931988"/>
          <p14:tracePt t="50755" x="3822700" y="1909763"/>
          <p14:tracePt t="50762" x="3848100" y="1893888"/>
          <p14:tracePt t="50770" x="3878263" y="1871663"/>
          <p14:tracePt t="50778" x="3908425" y="1852613"/>
          <p14:tracePt t="50788" x="3933825" y="1846263"/>
          <p14:tracePt t="50797" x="3952875" y="1833563"/>
          <p14:tracePt t="50804" x="3960813" y="1830388"/>
          <p14:tracePt t="50812" x="3971925" y="1830388"/>
          <p14:tracePt t="50821" x="3975100" y="1827213"/>
          <p14:tracePt t="50828" x="3979863" y="1827213"/>
          <p14:tracePt t="50844" x="3986213" y="1830388"/>
          <p14:tracePt t="50852" x="3994150" y="1838325"/>
          <p14:tracePt t="50860" x="4013200" y="1852613"/>
          <p14:tracePt t="50869" x="4038600" y="1868488"/>
          <p14:tracePt t="50876" x="4057650" y="1882775"/>
          <p14:tracePt t="50884" x="4076700" y="1898650"/>
          <p14:tracePt t="50892" x="4102100" y="1912938"/>
          <p14:tracePt t="50900" x="4121150" y="1924050"/>
          <p14:tracePt t="50908" x="4140200" y="1931988"/>
          <p14:tracePt t="50916" x="4159250" y="1943100"/>
          <p14:tracePt t="50925" x="4165600" y="1951038"/>
          <p14:tracePt t="50932" x="4173538" y="1954213"/>
          <p14:tracePt t="50941" x="4178300" y="1954213"/>
          <p14:tracePt t="50948" x="4178300" y="1957388"/>
          <p14:tracePt t="50988" x="4181475" y="1957388"/>
          <p14:tracePt t="51021" x="4264025" y="1931988"/>
          <p14:tracePt t="51028" x="4311650" y="1912938"/>
          <p14:tracePt t="51036" x="4357688" y="1901825"/>
          <p14:tracePt t="51045" x="4398963" y="1890713"/>
          <p14:tracePt t="51052" x="4446588" y="1874838"/>
          <p14:tracePt t="51060" x="4498975" y="1857375"/>
          <p14:tracePt t="51068" x="4556125" y="1838325"/>
          <p14:tracePt t="51078" x="4622800" y="1819275"/>
          <p14:tracePt t="51086" x="4691063" y="1793875"/>
          <p14:tracePt t="51094" x="4779963" y="1766888"/>
          <p14:tracePt t="51102" x="4848225" y="1741488"/>
          <p14:tracePt t="51110" x="4918075" y="1722438"/>
          <p14:tracePt t="51118" x="4970463" y="1711325"/>
          <p14:tracePt t="51126" x="4997450" y="1706563"/>
          <p14:tracePt t="51134" x="5011738" y="1695450"/>
          <p14:tracePt t="51142" x="5016500" y="1695450"/>
          <p14:tracePt t="51302" x="4975225" y="1695450"/>
          <p14:tracePt t="51310" x="4937125" y="1695450"/>
          <p14:tracePt t="51318" x="4922838" y="1695450"/>
          <p14:tracePt t="51326" x="4926013" y="1706563"/>
          <p14:tracePt t="51334" x="4964113" y="1714500"/>
          <p14:tracePt t="51343" x="5030788" y="1733550"/>
          <p14:tracePt t="51350" x="5116513" y="1747838"/>
          <p14:tracePt t="51360" x="5248275" y="1770063"/>
          <p14:tracePt t="51368" x="5394325" y="1789113"/>
          <p14:tracePt t="51376" x="5524500" y="1804988"/>
          <p14:tracePt t="51384" x="5664200" y="1811338"/>
          <p14:tracePt t="51392" x="5802313" y="1811338"/>
          <p14:tracePt t="51400" x="5926138" y="1811338"/>
          <p14:tracePt t="51408" x="6037263" y="1808163"/>
          <p14:tracePt t="51417" x="6119813" y="1804988"/>
          <p14:tracePt t="51424" x="6194425" y="1804988"/>
          <p14:tracePt t="51432" x="6254750" y="1797050"/>
          <p14:tracePt t="51440" x="6292850" y="1800225"/>
          <p14:tracePt t="51448" x="6315075" y="1804988"/>
          <p14:tracePt t="51456" x="6326188" y="1811338"/>
          <p14:tracePt t="51464" x="6334125" y="1819275"/>
          <p14:tracePt t="51472" x="6337300" y="1833563"/>
          <p14:tracePt t="51480" x="6337300" y="1838325"/>
          <p14:tracePt t="51488" x="6337300" y="1841500"/>
          <p14:tracePt t="51496" x="6337300" y="1849438"/>
          <p14:tracePt t="51504" x="6337300" y="1852613"/>
          <p14:tracePt t="51521" x="6337300" y="1857375"/>
          <p14:tracePt t="51560" x="6337300" y="1860550"/>
          <p14:tracePt t="51584" x="6337300" y="1863725"/>
          <p14:tracePt t="52021" x="6337300" y="1868488"/>
          <p14:tracePt t="52028" x="6334125" y="1871663"/>
          <p14:tracePt t="52036" x="6329363" y="1871663"/>
          <p14:tracePt t="52044" x="6329363" y="1874838"/>
          <p14:tracePt t="52053" x="6326188" y="1874838"/>
          <p14:tracePt t="52060" x="6326188" y="1879600"/>
          <p14:tracePt t="52077" x="6326188" y="1882775"/>
          <p14:tracePt t="52093" x="6326188" y="1885950"/>
          <p14:tracePt t="52100" x="6326188" y="1890713"/>
          <p14:tracePt t="52108" x="6323013" y="1893888"/>
          <p14:tracePt t="52116" x="6323013" y="1898650"/>
          <p14:tracePt t="52125" x="6318250" y="1901825"/>
          <p14:tracePt t="52133" x="6311900" y="1909763"/>
          <p14:tracePt t="52141" x="6303963" y="1912938"/>
          <p14:tracePt t="52149" x="6296025" y="1916113"/>
          <p14:tracePt t="52157" x="6276975" y="1924050"/>
          <p14:tracePt t="52165" x="6246813" y="1931988"/>
          <p14:tracePt t="52172" x="6213475" y="1935163"/>
          <p14:tracePt t="52180" x="6183313" y="1935163"/>
          <p14:tracePt t="52188" x="6146800" y="1935163"/>
          <p14:tracePt t="52197" x="6108700" y="1931988"/>
          <p14:tracePt t="52204" x="6075363" y="1927225"/>
          <p14:tracePt t="52213" x="6042025" y="1912938"/>
          <p14:tracePt t="52220" x="6011863" y="1893888"/>
          <p14:tracePt t="52231" x="5984875" y="1879600"/>
          <p14:tracePt t="52238" x="5962650" y="1860550"/>
          <p14:tracePt t="52246" x="5932488" y="1822450"/>
          <p14:tracePt t="52255" x="5918200" y="1797050"/>
          <p14:tracePt t="52262" x="5903913" y="1766888"/>
          <p14:tracePt t="52271" x="5884863" y="1733550"/>
          <p14:tracePt t="52278" x="5880100" y="1706563"/>
          <p14:tracePt t="52286" x="5880100" y="1692275"/>
          <p14:tracePt t="52295" x="5880100" y="1684338"/>
          <p14:tracePt t="52302" x="5888038" y="1673225"/>
          <p14:tracePt t="52311" x="5895975" y="1670050"/>
          <p14:tracePt t="52318" x="5921375" y="1665288"/>
          <p14:tracePt t="52326" x="5951538" y="1665288"/>
          <p14:tracePt t="52334" x="5981700" y="1673225"/>
          <p14:tracePt t="52342" x="6015038" y="1692275"/>
          <p14:tracePt t="52351" x="6064250" y="1722438"/>
          <p14:tracePt t="52359" x="6113463" y="1744663"/>
          <p14:tracePt t="52366" x="6169025" y="1774825"/>
          <p14:tracePt t="52374" x="6213475" y="1800225"/>
          <p14:tracePt t="52382" x="6235700" y="1833563"/>
          <p14:tracePt t="52390" x="6246813" y="1857375"/>
          <p14:tracePt t="52398" x="6246813" y="1885950"/>
          <p14:tracePt t="52406" x="6246813" y="1912938"/>
          <p14:tracePt t="52415" x="6235700" y="1938338"/>
          <p14:tracePt t="52423" x="6229350" y="1957388"/>
          <p14:tracePt t="52430" x="6213475" y="1968500"/>
          <p14:tracePt t="52438" x="6202363" y="1984375"/>
          <p14:tracePt t="52447" x="6188075" y="1987550"/>
          <p14:tracePt t="52455" x="6176963" y="1990725"/>
          <p14:tracePt t="52462" x="6157913" y="1995488"/>
          <p14:tracePt t="52470" x="6135688" y="1995488"/>
          <p14:tracePt t="52478" x="6105525" y="1995488"/>
          <p14:tracePt t="52486" x="6064250" y="1984375"/>
          <p14:tracePt t="52495" x="6034088" y="1973263"/>
          <p14:tracePt t="52502" x="6008688" y="1957388"/>
          <p14:tracePt t="52510" x="5973763" y="1938338"/>
          <p14:tracePt t="52521" x="5940425" y="1916113"/>
          <p14:tracePt t="52529" x="5921375" y="1901825"/>
          <p14:tracePt t="52537" x="5899150" y="1874838"/>
          <p14:tracePt t="52545" x="5899150" y="1857375"/>
          <p14:tracePt t="52552" x="5899150" y="1846263"/>
          <p14:tracePt t="52561" x="5899150" y="1833563"/>
          <p14:tracePt t="52568" x="5907088" y="1827213"/>
          <p14:tracePt t="52577" x="5918200" y="1819275"/>
          <p14:tracePt t="52584" x="5937250" y="1811338"/>
          <p14:tracePt t="52592" x="5970588" y="1804988"/>
          <p14:tracePt t="52601" x="6000750" y="1797050"/>
          <p14:tracePt t="52608" x="6030913" y="1797050"/>
          <p14:tracePt t="52616" x="6061075" y="1797050"/>
          <p14:tracePt t="52625" x="6097588" y="1797050"/>
          <p14:tracePt t="52632" x="6130925" y="1797050"/>
          <p14:tracePt t="52640" x="6154738" y="1797050"/>
          <p14:tracePt t="52649" x="6172200" y="1804988"/>
          <p14:tracePt t="52656" x="6183313" y="1811338"/>
          <p14:tracePt t="52664" x="6191250" y="1816100"/>
          <p14:tracePt t="52672" x="6194425" y="1822450"/>
          <p14:tracePt t="52680" x="6194425" y="1833563"/>
          <p14:tracePt t="52688" x="6194425" y="1841500"/>
          <p14:tracePt t="52696" x="6194425" y="1852613"/>
          <p14:tracePt t="52705" x="6188075" y="1868488"/>
          <p14:tracePt t="52712" x="6183313" y="1874838"/>
          <p14:tracePt t="52721" x="6169025" y="1882775"/>
          <p14:tracePt t="52728" x="6161088" y="1890713"/>
          <p14:tracePt t="52736" x="6154738" y="1893888"/>
          <p14:tracePt t="52745" x="6149975" y="1898650"/>
          <p14:tracePt t="52753" x="6146800" y="1898650"/>
          <p14:tracePt t="52760" x="6142038" y="1901825"/>
          <p14:tracePt t="52769" x="6135688" y="1901825"/>
          <p14:tracePt t="52777" x="6124575" y="1901825"/>
          <p14:tracePt t="52784" x="6108700" y="1901825"/>
          <p14:tracePt t="52792" x="6102350" y="1901825"/>
          <p14:tracePt t="52801" x="6094413" y="1898650"/>
          <p14:tracePt t="52810" x="6086475" y="1893888"/>
          <p14:tracePt t="52818" x="6078538" y="1890713"/>
          <p14:tracePt t="52826" x="6072188" y="1882775"/>
          <p14:tracePt t="52835" x="6067425" y="1879600"/>
          <p14:tracePt t="52842" x="6064250" y="1871663"/>
          <p14:tracePt t="52850" x="6061075" y="1863725"/>
          <p14:tracePt t="52859" x="6061075" y="1857375"/>
          <p14:tracePt t="52866" x="6061075" y="1849438"/>
          <p14:tracePt t="52874" x="6061075" y="1846263"/>
          <p14:tracePt t="52882" x="6061075" y="1841500"/>
          <p14:tracePt t="52898" x="6064250" y="1841500"/>
          <p14:tracePt t="52906" x="6072188" y="1846263"/>
          <p14:tracePt t="52915" x="6078538" y="1852613"/>
          <p14:tracePt t="52922" x="6086475" y="1860550"/>
          <p14:tracePt t="52930" x="6086475" y="1874838"/>
          <p14:tracePt t="52938" x="6086475" y="1885950"/>
          <p14:tracePt t="52946" x="6086475" y="1893888"/>
          <p14:tracePt t="52955" x="6086475" y="1901825"/>
          <p14:tracePt t="52962" x="6086475" y="1905000"/>
          <p14:tracePt t="52971" x="6086475" y="1909763"/>
          <p14:tracePt t="52989" x="6078538" y="1912938"/>
          <p14:tracePt t="52994" x="6072188" y="1916113"/>
          <p14:tracePt t="53002" x="6061075" y="1916113"/>
          <p14:tracePt t="53010" x="6049963" y="1916113"/>
          <p14:tracePt t="53018" x="6030913" y="1912938"/>
          <p14:tracePt t="53027" x="6019800" y="1901825"/>
          <p14:tracePt t="53034" x="6008688" y="1890713"/>
          <p14:tracePt t="53043" x="5992813" y="1879600"/>
          <p14:tracePt t="53051" x="5989638" y="1868488"/>
          <p14:tracePt t="53059" x="5984875" y="1849438"/>
          <p14:tracePt t="53066" x="5984875" y="1838325"/>
          <p14:tracePt t="53075" x="5989638" y="1822450"/>
          <p14:tracePt t="53084" x="5997575" y="1816100"/>
          <p14:tracePt t="53093" x="6008688" y="1811338"/>
          <p14:tracePt t="53098" x="6026150" y="1808163"/>
          <p14:tracePt t="53108" x="6061075" y="1804988"/>
          <p14:tracePt t="53116" x="6083300" y="1804988"/>
          <p14:tracePt t="53125" x="6113463" y="1808163"/>
          <p14:tracePt t="53132" x="6130925" y="1819275"/>
          <p14:tracePt t="53140" x="6146800" y="1827213"/>
          <p14:tracePt t="53148" x="6157913" y="1833563"/>
          <p14:tracePt t="53156" x="6161088" y="1841500"/>
          <p14:tracePt t="53164" x="6161088" y="1849438"/>
          <p14:tracePt t="53173" x="6161088" y="1863725"/>
          <p14:tracePt t="53180" x="6161088" y="1874838"/>
          <p14:tracePt t="53188" x="6154738" y="1882775"/>
          <p14:tracePt t="53196" x="6149975" y="1885950"/>
          <p14:tracePt t="53205" x="6142038" y="1890713"/>
          <p14:tracePt t="53212" x="6138863" y="1890713"/>
          <p14:tracePt t="53228" x="6135688" y="1890713"/>
          <p14:tracePt t="53237" x="6130925" y="1890713"/>
          <p14:tracePt t="53244" x="6124575" y="1874838"/>
          <p14:tracePt t="53252" x="6116638" y="1868488"/>
          <p14:tracePt t="53261" x="6113463" y="1857375"/>
          <p14:tracePt t="53268" x="6108700" y="1838325"/>
          <p14:tracePt t="53276" x="6108700" y="1833563"/>
          <p14:tracePt t="53285" x="6108700" y="1819275"/>
          <p14:tracePt t="53293" x="6108700" y="1811338"/>
          <p14:tracePt t="53309" x="6113463" y="1808163"/>
          <p14:tracePt t="53317" x="6116638" y="1808163"/>
          <p14:tracePt t="53325" x="6119813" y="1808163"/>
          <p14:tracePt t="53332" x="6135688" y="1808163"/>
          <p14:tracePt t="53340" x="6154738" y="1816100"/>
          <p14:tracePt t="53349" x="6180138" y="1830388"/>
          <p14:tracePt t="53357" x="6191250" y="1841500"/>
          <p14:tracePt t="53364" x="6199188" y="1849438"/>
          <p14:tracePt t="53372" x="6199188" y="1857375"/>
          <p14:tracePt t="53380" x="6199188" y="1868488"/>
          <p14:tracePt t="53391" x="6194425" y="1874838"/>
          <p14:tracePt t="53398" x="6191250" y="1885950"/>
          <p14:tracePt t="53406" x="6165850" y="1901825"/>
          <p14:tracePt t="53415" x="6146800" y="1916113"/>
          <p14:tracePt t="53422" x="6116638" y="1927225"/>
          <p14:tracePt t="53430" x="6083300" y="1931988"/>
          <p14:tracePt t="53438" x="6053138" y="1938338"/>
          <p14:tracePt t="53447" x="6030913" y="1938338"/>
          <p14:tracePt t="53455" x="6003925" y="1938338"/>
          <p14:tracePt t="53462" x="5984875" y="1924050"/>
          <p14:tracePt t="53470" x="5970588" y="1912938"/>
          <p14:tracePt t="53478" x="5962650" y="1901825"/>
          <p14:tracePt t="53486" x="5959475" y="1882775"/>
          <p14:tracePt t="53495" x="5956300" y="1871663"/>
          <p14:tracePt t="53503" x="5956300" y="1857375"/>
          <p14:tracePt t="53511" x="5959475" y="1841500"/>
          <p14:tracePt t="53519" x="5967413" y="1838325"/>
          <p14:tracePt t="53527" x="5984875" y="1830388"/>
          <p14:tracePt t="53534" x="6026150" y="1819275"/>
          <p14:tracePt t="53543" x="6064250" y="1819275"/>
          <p14:tracePt t="53550" x="6102350" y="1819275"/>
          <p14:tracePt t="53559" x="6138863" y="1819275"/>
          <p14:tracePt t="53567" x="6176963" y="1827213"/>
          <p14:tracePt t="53574" x="6202363" y="1830388"/>
          <p14:tracePt t="53582" x="6218238" y="1833563"/>
          <p14:tracePt t="53591" x="6232525" y="1846263"/>
          <p14:tracePt t="53599" x="6235700" y="1846263"/>
          <p14:tracePt t="53615" x="6235700" y="1849438"/>
          <p14:tracePt t="53623" x="6235700" y="1852613"/>
          <p14:tracePt t="53655" x="6232525" y="1857375"/>
          <p14:tracePt t="53672" x="6224588" y="1857375"/>
          <p14:tracePt t="53681" x="6221413" y="1852613"/>
          <p14:tracePt t="53688" x="6210300" y="1846263"/>
          <p14:tracePt t="53697" x="6202363" y="1841500"/>
          <p14:tracePt t="53704" x="6194425" y="1838325"/>
          <p14:tracePt t="53712" x="6183313" y="1830388"/>
          <p14:tracePt t="53721" x="6176963" y="1827213"/>
          <p14:tracePt t="53729" x="6169025" y="1819275"/>
          <p14:tracePt t="53737" x="6165850" y="1816100"/>
          <p14:tracePt t="53744" x="6161088" y="1811338"/>
          <p14:tracePt t="53761" x="6161088" y="1808163"/>
          <p14:tracePt t="53848" x="6161088" y="1811338"/>
          <p14:tracePt t="53857" x="6161088" y="1819275"/>
          <p14:tracePt t="53865" x="6161088" y="1830388"/>
          <p14:tracePt t="53872" x="6161088" y="1841500"/>
          <p14:tracePt t="53881" x="6161088" y="1846263"/>
          <p14:tracePt t="53888" x="6157913" y="1857375"/>
          <p14:tracePt t="53897" x="6157913" y="1860550"/>
          <p14:tracePt t="53913" x="6157913" y="1863725"/>
          <p14:tracePt t="53971" x="6154738" y="1863725"/>
          <p14:tracePt t="53986" x="6149975" y="1863725"/>
          <p14:tracePt t="53995" x="6142038" y="1860550"/>
          <p14:tracePt t="54003" x="6135688" y="1857375"/>
          <p14:tracePt t="54011" x="6127750" y="1852613"/>
          <p14:tracePt t="54019" x="6124575" y="1846263"/>
          <p14:tracePt t="54027" x="6116638" y="1846263"/>
          <p14:tracePt t="54034" x="6116638" y="1841500"/>
          <p14:tracePt t="54043" x="6116638" y="1838325"/>
          <p14:tracePt t="54091" x="6124575" y="1841500"/>
          <p14:tracePt t="54099" x="6138863" y="1849438"/>
          <p14:tracePt t="54106" x="6154738" y="1863725"/>
          <p14:tracePt t="54115" x="6169025" y="1868488"/>
          <p14:tracePt t="54122" x="6176963" y="1874838"/>
          <p14:tracePt t="54130" x="6180138" y="1879600"/>
          <p14:tracePt t="54138" x="6183313" y="1885950"/>
          <p14:tracePt t="54146" x="6183313" y="1890713"/>
          <p14:tracePt t="54162" x="6183313" y="1893888"/>
          <p14:tracePt t="54171" x="6180138" y="1893888"/>
          <p14:tracePt t="54178" x="6176963" y="1898650"/>
          <p14:tracePt t="54186" x="6172200" y="1898650"/>
          <p14:tracePt t="54195" x="6165850" y="1901825"/>
          <p14:tracePt t="54202" x="6157913" y="1901825"/>
          <p14:tracePt t="54211" x="6142038" y="1901825"/>
          <p14:tracePt t="54218" x="6124575" y="1898650"/>
          <p14:tracePt t="54226" x="6113463" y="1890713"/>
          <p14:tracePt t="54234" x="6097588" y="1879600"/>
          <p14:tracePt t="54245" x="6086475" y="1868488"/>
          <p14:tracePt t="54253" x="6078538" y="1852613"/>
          <p14:tracePt t="54261" x="6078538" y="1841500"/>
          <p14:tracePt t="54269" x="6075363" y="1830388"/>
          <p14:tracePt t="54277" x="6075363" y="1819275"/>
          <p14:tracePt t="54284" x="6075363" y="1804988"/>
          <p14:tracePt t="54293" x="6078538" y="1793875"/>
          <p14:tracePt t="54300" x="6086475" y="1785938"/>
          <p14:tracePt t="54309" x="6094413" y="1778000"/>
          <p14:tracePt t="54316" x="6102350" y="1770063"/>
          <p14:tracePt t="54325" x="6116638" y="1766888"/>
          <p14:tracePt t="54332" x="6127750" y="1766888"/>
          <p14:tracePt t="54340" x="6138863" y="1766888"/>
          <p14:tracePt t="54348" x="6161088" y="1766888"/>
          <p14:tracePt t="54357" x="6176963" y="1774825"/>
          <p14:tracePt t="54364" x="6191250" y="1785938"/>
          <p14:tracePt t="54372" x="6207125" y="1797050"/>
          <p14:tracePt t="54380" x="6218238" y="1804988"/>
          <p14:tracePt t="54389" x="6224588" y="1819275"/>
          <p14:tracePt t="54397" x="6224588" y="1830388"/>
          <p14:tracePt t="54405" x="6224588" y="1846263"/>
          <p14:tracePt t="54412" x="6224588" y="1852613"/>
          <p14:tracePt t="54420" x="6224588" y="1857375"/>
          <p14:tracePt t="54428" x="6221413" y="1863725"/>
          <p14:tracePt t="54437" x="6218238" y="1868488"/>
          <p14:tracePt t="54445" x="6207125" y="1871663"/>
          <p14:tracePt t="54452" x="6194425" y="1874838"/>
          <p14:tracePt t="54460" x="6176963" y="1879600"/>
          <p14:tracePt t="54469" x="6157913" y="1879600"/>
          <p14:tracePt t="54477" x="6142038" y="1879600"/>
          <p14:tracePt t="54484" x="6119813" y="1879600"/>
          <p14:tracePt t="54493" x="6094413" y="1874838"/>
          <p14:tracePt t="54500" x="6075363" y="1863725"/>
          <p14:tracePt t="54509" x="6064250" y="1857375"/>
          <p14:tracePt t="54516" x="6053138" y="1841500"/>
          <p14:tracePt t="54527" x="6037263" y="1830388"/>
          <p14:tracePt t="54534" x="6022975" y="1811338"/>
          <p14:tracePt t="54540" x="6019800" y="1797050"/>
          <p14:tracePt t="54551" x="6019800" y="1793875"/>
          <p14:tracePt t="54559" x="6019800" y="1789113"/>
          <p14:tracePt t="54566" x="6026150" y="1785938"/>
          <p14:tracePt t="54574" x="6034088" y="1785938"/>
          <p14:tracePt t="54582" x="6056313" y="1785938"/>
          <p14:tracePt t="54591" x="6086475" y="1785938"/>
          <p14:tracePt t="54598" x="6116638" y="1785938"/>
          <p14:tracePt t="54606" x="6135688" y="1797050"/>
          <p14:tracePt t="54614" x="6161088" y="1804988"/>
          <p14:tracePt t="54622" x="6172200" y="1816100"/>
          <p14:tracePt t="54630" x="6188075" y="1819275"/>
          <p14:tracePt t="54638" x="6191250" y="1827213"/>
          <p14:tracePt t="54647" x="6199188" y="1833563"/>
          <p14:tracePt t="54655" x="6199188" y="1846263"/>
          <p14:tracePt t="54662" x="6199188" y="1857375"/>
          <p14:tracePt t="54671" x="6194425" y="1863725"/>
          <p14:tracePt t="54679" x="6191250" y="1871663"/>
          <p14:tracePt t="54687" x="6188075" y="1874838"/>
          <p14:tracePt t="54694" x="6180138" y="1879600"/>
          <p14:tracePt t="54702" x="6172200" y="1882775"/>
          <p14:tracePt t="54710" x="6165850" y="1882775"/>
          <p14:tracePt t="54719" x="6157913" y="1885950"/>
          <p14:tracePt t="54727" x="6149975" y="1885950"/>
          <p14:tracePt t="54734" x="6138863" y="1885950"/>
          <p14:tracePt t="54743" x="6124575" y="1882775"/>
          <p14:tracePt t="54750" x="6113463" y="1879600"/>
          <p14:tracePt t="54759" x="6102350" y="1871663"/>
          <p14:tracePt t="54767" x="6086475" y="1860550"/>
          <p14:tracePt t="54774" x="6075363" y="1852613"/>
          <p14:tracePt t="54782" x="6064250" y="1841500"/>
          <p14:tracePt t="54790" x="6049963" y="1827213"/>
          <p14:tracePt t="54798" x="6045200" y="1811338"/>
          <p14:tracePt t="54806" x="6042025" y="1797050"/>
          <p14:tracePt t="54815" x="6042025" y="1789113"/>
          <p14:tracePt t="54822" x="6049963" y="1781175"/>
          <p14:tracePt t="54833" x="6056313" y="1778000"/>
          <p14:tracePt t="54841" x="6078538" y="1774825"/>
          <p14:tracePt t="54848" x="6105525" y="1774825"/>
          <p14:tracePt t="54857" x="6127750" y="1774825"/>
          <p14:tracePt t="54864" x="6165850" y="1785938"/>
          <p14:tracePt t="54873" x="6188075" y="1800225"/>
          <p14:tracePt t="54889" x="6213475" y="1819275"/>
          <p14:tracePt t="54896" x="6218238" y="1827213"/>
          <p14:tracePt t="54905" x="6218238" y="1833563"/>
          <p14:tracePt t="54913" x="6207125" y="1846263"/>
          <p14:tracePt t="54921" x="6199188" y="1852613"/>
          <p14:tracePt t="54929" x="6188075" y="1863725"/>
          <p14:tracePt t="54936" x="6169025" y="1871663"/>
          <p14:tracePt t="54945" x="6142038" y="1882775"/>
          <p14:tracePt t="54953" x="6127750" y="1885950"/>
          <p14:tracePt t="54960" x="6116638" y="1885950"/>
          <p14:tracePt t="54969" x="6102350" y="1885950"/>
          <p14:tracePt t="54977" x="6089650" y="1882775"/>
          <p14:tracePt t="54985" x="6083300" y="1874838"/>
          <p14:tracePt t="54993" x="6067425" y="1863725"/>
          <p14:tracePt t="55001" x="6064250" y="1849438"/>
          <p14:tracePt t="55009" x="6061075" y="1833563"/>
          <p14:tracePt t="55016" x="6056313" y="1811338"/>
          <p14:tracePt t="55025" x="6056313" y="1797050"/>
          <p14:tracePt t="55033" x="6056313" y="1789113"/>
          <p14:tracePt t="55041" x="6061075" y="1781175"/>
          <p14:tracePt t="55049" x="6067425" y="1778000"/>
          <p14:tracePt t="55057" x="6078538" y="1766888"/>
          <p14:tracePt t="55065" x="6097588" y="1763713"/>
          <p14:tracePt t="55073" x="6119813" y="1763713"/>
          <p14:tracePt t="55081" x="6138863" y="1763713"/>
          <p14:tracePt t="55089" x="6157913" y="1774825"/>
          <p14:tracePt t="55097" x="6176963" y="1781175"/>
          <p14:tracePt t="55104" x="6183313" y="1785938"/>
          <p14:tracePt t="55113" x="6191250" y="1797050"/>
          <p14:tracePt t="55122" x="6194425" y="1797050"/>
          <p14:tracePt t="55131" x="6194425" y="1804988"/>
          <p14:tracePt t="55138" x="6194425" y="1811338"/>
          <p14:tracePt t="55147" x="6194425" y="1816100"/>
          <p14:tracePt t="55155" x="6194425" y="1822450"/>
          <p14:tracePt t="55163" x="6191250" y="1827213"/>
          <p14:tracePt t="55171" x="6183313" y="1830388"/>
          <p14:tracePt t="55179" x="6176963" y="1830388"/>
          <p14:tracePt t="55187" x="6169025" y="1833563"/>
          <p14:tracePt t="55194" x="6161088" y="1833563"/>
          <p14:tracePt t="55203" x="6154738" y="1833563"/>
          <p14:tracePt t="55211" x="6146800" y="1833563"/>
          <p14:tracePt t="55219" x="6138863" y="1833563"/>
          <p14:tracePt t="55227" x="6130925" y="1830388"/>
          <p14:tracePt t="55235" x="6124575" y="1819275"/>
          <p14:tracePt t="55243" x="6116638" y="1816100"/>
          <p14:tracePt t="55251" x="6113463" y="1816100"/>
          <p14:tracePt t="55291" x="6116638" y="1811338"/>
          <p14:tracePt t="55299" x="6119813" y="1811338"/>
          <p14:tracePt t="55307" x="6130925" y="1811338"/>
          <p14:tracePt t="55315" x="6142038" y="1816100"/>
          <p14:tracePt t="55322" x="6165850" y="1822450"/>
          <p14:tracePt t="55330" x="6180138" y="1833563"/>
          <p14:tracePt t="55339" x="6188075" y="1838325"/>
          <p14:tracePt t="55347" x="6191250" y="1838325"/>
          <p14:tracePt t="55362" x="6191250" y="1841500"/>
          <p14:tracePt t="55371" x="6191250" y="1846263"/>
          <p14:tracePt t="55379" x="6191250" y="1849438"/>
          <p14:tracePt t="55386" x="6191250" y="1852613"/>
          <p14:tracePt t="55395" x="6191250" y="1857375"/>
          <p14:tracePt t="55405" x="6188075" y="1857375"/>
          <p14:tracePt t="55413" x="6180138" y="1860550"/>
          <p14:tracePt t="55421" x="6176963" y="1860550"/>
          <p14:tracePt t="55428" x="6169025" y="1860550"/>
          <p14:tracePt t="55437" x="6157913" y="1860550"/>
          <p14:tracePt t="55445" x="6146800" y="1860550"/>
          <p14:tracePt t="55453" x="6135688" y="1852613"/>
          <p14:tracePt t="55460" x="6127750" y="1849438"/>
          <p14:tracePt t="55468" x="6119813" y="1846263"/>
          <p14:tracePt t="55476" x="6108700" y="1838325"/>
          <p14:tracePt t="55484" x="6102350" y="1827213"/>
          <p14:tracePt t="55493" x="6097588" y="1819275"/>
          <p14:tracePt t="55501" x="6094413" y="1808163"/>
          <p14:tracePt t="55509" x="6094413" y="1789113"/>
          <p14:tracePt t="55516" x="6094413" y="1781175"/>
          <p14:tracePt t="55525" x="6094413" y="1774825"/>
          <p14:tracePt t="55533" x="6094413" y="1766888"/>
          <p14:tracePt t="55540" x="6094413" y="1763713"/>
          <p14:tracePt t="55548" x="6097588" y="1763713"/>
          <p14:tracePt t="55556" x="6102350" y="1758950"/>
          <p14:tracePt t="55565" x="6105525" y="1758950"/>
          <p14:tracePt t="55573" x="6113463" y="1758950"/>
          <p14:tracePt t="55581" x="6116638" y="1758950"/>
          <p14:tracePt t="55589" x="6124575" y="1758950"/>
          <p14:tracePt t="55597" x="6130925" y="1763713"/>
          <p14:tracePt t="55604" x="6135688" y="1770063"/>
          <p14:tracePt t="55613" x="6146800" y="1789113"/>
          <p14:tracePt t="55622" x="6149975" y="1800225"/>
          <p14:tracePt t="55629" x="6149975" y="1816100"/>
          <p14:tracePt t="55637" x="6149975" y="1827213"/>
          <p14:tracePt t="55645" x="6149975" y="1833563"/>
          <p14:tracePt t="55653" x="6149975" y="1838325"/>
          <p14:tracePt t="55661" x="6149975" y="1846263"/>
          <p14:tracePt t="55669" x="6149975" y="1849438"/>
          <p14:tracePt t="55677" x="6149975" y="1852613"/>
          <p14:tracePt t="55687" x="6146800" y="1852613"/>
          <p14:tracePt t="55703" x="6142038" y="1852613"/>
          <p14:tracePt t="55719" x="6138863" y="1852613"/>
          <p14:tracePt t="55727" x="6135688" y="1852613"/>
          <p14:tracePt t="55734" x="6127750" y="1849438"/>
          <p14:tracePt t="55743" x="6116638" y="1841500"/>
          <p14:tracePt t="55751" x="6105525" y="1838325"/>
          <p14:tracePt t="55759" x="6089650" y="1827213"/>
          <p14:tracePt t="55766" x="6083300" y="1816100"/>
          <p14:tracePt t="55774" x="6075363" y="1804988"/>
          <p14:tracePt t="55783" x="6072188" y="1789113"/>
          <p14:tracePt t="55791" x="6072188" y="1778000"/>
          <p14:tracePt t="55799" x="6072188" y="1770063"/>
          <p14:tracePt t="55807" x="6072188" y="1763713"/>
          <p14:tracePt t="55814" x="6075363" y="1758950"/>
          <p14:tracePt t="55822" x="6078538" y="1758950"/>
          <p14:tracePt t="55839" x="6083300" y="1755775"/>
          <p14:tracePt t="55847" x="6086475" y="1755775"/>
          <p14:tracePt t="55855" x="6094413" y="1755775"/>
          <p14:tracePt t="55862" x="6097588" y="1755775"/>
          <p14:tracePt t="55871" x="6108700" y="1763713"/>
          <p14:tracePt t="55878" x="6119813" y="1774825"/>
          <p14:tracePt t="55886" x="6138863" y="1781175"/>
          <p14:tracePt t="55894" x="6149975" y="1789113"/>
          <p14:tracePt t="55903" x="6161088" y="1804988"/>
          <p14:tracePt t="55911" x="6169025" y="1811338"/>
          <p14:tracePt t="55919" x="6169025" y="1822450"/>
          <p14:tracePt t="55927" x="6169025" y="1830388"/>
          <p14:tracePt t="55935" x="6169025" y="1838325"/>
          <p14:tracePt t="55943" x="6169025" y="1846263"/>
          <p14:tracePt t="55951" x="6169025" y="1849438"/>
          <p14:tracePt t="55967" x="6169025" y="1852613"/>
          <p14:tracePt t="55977" x="6169025" y="1857375"/>
          <p14:tracePt t="55985" x="6165850" y="1860550"/>
          <p14:tracePt t="55993" x="6154738" y="1863725"/>
          <p14:tracePt t="56001" x="6142038" y="1868488"/>
          <p14:tracePt t="56009" x="6130925" y="1868488"/>
          <p14:tracePt t="56016" x="6116638" y="1868488"/>
          <p14:tracePt t="56025" x="6105525" y="1868488"/>
          <p14:tracePt t="56032" x="6094413" y="1868488"/>
          <p14:tracePt t="56040" x="6086475" y="1863725"/>
          <p14:tracePt t="56049" x="6072188" y="1857375"/>
          <p14:tracePt t="56057" x="6064250" y="1852613"/>
          <p14:tracePt t="56065" x="6056313" y="1841500"/>
          <p14:tracePt t="56072" x="6049963" y="1833563"/>
          <p14:tracePt t="56081" x="6042025" y="1827213"/>
          <p14:tracePt t="56089" x="6037263" y="1816100"/>
          <p14:tracePt t="56097" x="6037263" y="1808163"/>
          <p14:tracePt t="56105" x="6037263" y="1800225"/>
          <p14:tracePt t="56113" x="6037263" y="1797050"/>
          <p14:tracePt t="56121" x="6042025" y="1793875"/>
          <p14:tracePt t="56129" x="6049963" y="1789113"/>
          <p14:tracePt t="56136" x="6056313" y="1789113"/>
          <p14:tracePt t="56145" x="6061075" y="1789113"/>
          <p14:tracePt t="56153" x="6075363" y="1789113"/>
          <p14:tracePt t="56161" x="6086475" y="1800225"/>
          <p14:tracePt t="56169" x="6102350" y="1808163"/>
          <p14:tracePt t="56176" x="6113463" y="1811338"/>
          <p14:tracePt t="56184" x="6119813" y="1822450"/>
          <p14:tracePt t="56193" x="6127750" y="1830388"/>
          <p14:tracePt t="56201" x="6127750" y="1846263"/>
          <p14:tracePt t="56209" x="6127750" y="1868488"/>
          <p14:tracePt t="56217" x="6127750" y="1879600"/>
          <p14:tracePt t="56225" x="6124575" y="1890713"/>
          <p14:tracePt t="56233" x="6116638" y="1901825"/>
          <p14:tracePt t="56240" x="6113463" y="1909763"/>
          <p14:tracePt t="56249" x="6105525" y="1912938"/>
          <p14:tracePt t="56259" x="6102350" y="1912938"/>
          <p14:tracePt t="56267" x="6094413" y="1912938"/>
          <p14:tracePt t="56275" x="6089650" y="1912938"/>
          <p14:tracePt t="56283" x="6083300" y="1912938"/>
          <p14:tracePt t="56291" x="6078538" y="1912938"/>
          <p14:tracePt t="56307" x="6072188" y="1909763"/>
          <p14:tracePt t="56315" x="6056313" y="1905000"/>
          <p14:tracePt t="56322" x="6049963" y="1885950"/>
          <p14:tracePt t="56331" x="6045200" y="1871663"/>
          <p14:tracePt t="56338" x="6045200" y="1857375"/>
          <p14:tracePt t="56347" x="6045200" y="1846263"/>
          <p14:tracePt t="56355" x="6045200" y="1833563"/>
          <p14:tracePt t="56363" x="6045200" y="1827213"/>
          <p14:tracePt t="56371" x="6053138" y="1816100"/>
          <p14:tracePt t="56378" x="6072188" y="1816100"/>
          <p14:tracePt t="56387" x="6083300" y="1811338"/>
          <p14:tracePt t="56395" x="6097588" y="1811338"/>
          <p14:tracePt t="56403" x="6116638" y="1822450"/>
          <p14:tracePt t="56411" x="6130925" y="1830388"/>
          <p14:tracePt t="56418" x="6142038" y="1846263"/>
          <p14:tracePt t="56427" x="6146800" y="1852613"/>
          <p14:tracePt t="56435" x="6146800" y="1863725"/>
          <p14:tracePt t="56443" x="6146800" y="1874838"/>
          <p14:tracePt t="56450" x="6146800" y="1885950"/>
          <p14:tracePt t="56459" x="6142038" y="1893888"/>
          <p14:tracePt t="56467" x="6138863" y="1898650"/>
          <p14:tracePt t="56475" x="6130925" y="1901825"/>
          <p14:tracePt t="56482" x="6124575" y="1905000"/>
          <p14:tracePt t="56491" x="6119813" y="1905000"/>
          <p14:tracePt t="56507" x="6116638" y="1905000"/>
          <p14:tracePt t="56515" x="6113463" y="1901825"/>
          <p14:tracePt t="56522" x="6105525" y="1890713"/>
          <p14:tracePt t="56531" x="6102350" y="1879600"/>
          <p14:tracePt t="56538" x="6089650" y="1868488"/>
          <p14:tracePt t="56549" x="6089650" y="1857375"/>
          <p14:tracePt t="56555" x="6086475" y="1838325"/>
          <p14:tracePt t="56565" x="6086475" y="1819275"/>
          <p14:tracePt t="56573" x="6086475" y="1808163"/>
          <p14:tracePt t="56581" x="6089650" y="1800225"/>
          <p14:tracePt t="56589" x="6094413" y="1797050"/>
          <p14:tracePt t="56597" x="6105525" y="1797050"/>
          <p14:tracePt t="56604" x="6113463" y="1797050"/>
          <p14:tracePt t="56613" x="6124575" y="1800225"/>
          <p14:tracePt t="56621" x="6130925" y="1804988"/>
          <p14:tracePt t="56629" x="6146800" y="1816100"/>
          <p14:tracePt t="56636" x="6154738" y="1822450"/>
          <p14:tracePt t="56645" x="6157913" y="1830388"/>
          <p14:tracePt t="56652" x="6157913" y="1838325"/>
          <p14:tracePt t="56661" x="6157913" y="1846263"/>
          <p14:tracePt t="56669" x="6157913" y="1852613"/>
          <p14:tracePt t="56677" x="6157913" y="1860550"/>
          <p14:tracePt t="56685" x="6157913" y="1868488"/>
          <p14:tracePt t="56693" x="6154738" y="1871663"/>
          <p14:tracePt t="56701" x="6149975" y="1871663"/>
          <p14:tracePt t="56709" x="6146800" y="1871663"/>
          <p14:tracePt t="56717" x="6142038" y="1874838"/>
          <p14:tracePt t="56733" x="6138863" y="1874838"/>
          <p14:tracePt t="56749" x="6135688" y="1874838"/>
          <p14:tracePt t="56756" x="6130925" y="1874838"/>
          <p14:tracePt t="56765" x="6127750" y="1874838"/>
          <p14:tracePt t="56773" x="6116638" y="1871663"/>
          <p14:tracePt t="56781" x="6108700" y="1860550"/>
          <p14:tracePt t="56788" x="6105525" y="1860550"/>
          <p14:tracePt t="56797" x="6102350" y="1860550"/>
          <p14:tracePt t="56805" x="6102350" y="1857375"/>
          <p14:tracePt t="56821" x="6102350" y="1852613"/>
          <p14:tracePt t="57603" x="6105525" y="1857375"/>
          <p14:tracePt t="57611" x="6119813" y="1860550"/>
          <p14:tracePt t="57619" x="6154738" y="1857375"/>
          <p14:tracePt t="57626" x="6191250" y="1852613"/>
          <p14:tracePt t="57635" x="6251575" y="1846263"/>
          <p14:tracePt t="57643" x="6311900" y="1849438"/>
          <p14:tracePt t="57650" x="6378575" y="1849438"/>
          <p14:tracePt t="57659" x="6430963" y="1849438"/>
          <p14:tracePt t="57667" x="6483350" y="1849438"/>
          <p14:tracePt t="57675" x="6527800" y="1849438"/>
          <p14:tracePt t="57683" x="6565900" y="1849438"/>
          <p14:tracePt t="57691" x="6584950" y="1849438"/>
          <p14:tracePt t="57701" x="6599238" y="1852613"/>
          <p14:tracePt t="57707" x="6604000" y="1857375"/>
          <p14:tracePt t="57717" x="6607175" y="1857375"/>
          <p14:tracePt t="57804" x="6607175" y="1860550"/>
          <p14:tracePt t="57829" x="6604000" y="1860550"/>
          <p14:tracePt t="57837" x="6596063" y="1860550"/>
          <p14:tracePt t="57845" x="6584950" y="1860550"/>
          <p14:tracePt t="57853" x="6573838" y="1860550"/>
          <p14:tracePt t="57861" x="6562725" y="1860550"/>
          <p14:tracePt t="57869" x="6546850" y="1860550"/>
          <p14:tracePt t="57877" x="6535738" y="1860550"/>
          <p14:tracePt t="57889" x="6524625" y="1860550"/>
          <p14:tracePt t="57892" x="6516688" y="1860550"/>
          <p14:tracePt t="57901" x="6510338" y="1860550"/>
          <p14:tracePt t="57909" x="6505575" y="1860550"/>
          <p14:tracePt t="58175" x="6505575" y="1863725"/>
          <p14:tracePt t="58183" x="6505575" y="1868488"/>
          <p14:tracePt t="58191" x="6505575" y="1871663"/>
          <p14:tracePt t="58199" x="6505575" y="1874838"/>
          <p14:tracePt t="58207" x="6505575" y="1879600"/>
          <p14:tracePt t="58215" x="6505575" y="1882775"/>
          <p14:tracePt t="58222" x="6505575" y="1885950"/>
          <p14:tracePt t="58231" x="6510338" y="1885950"/>
          <p14:tracePt t="58238" x="6510338" y="1893888"/>
          <p14:tracePt t="58247" x="6510338" y="1898650"/>
          <p14:tracePt t="58255" x="6513513" y="1905000"/>
          <p14:tracePt t="58263" x="6513513" y="1909763"/>
          <p14:tracePt t="58271" x="6513513" y="1916113"/>
          <p14:tracePt t="58289" x="6513513" y="1924050"/>
          <p14:tracePt t="58296" x="6513513" y="1931988"/>
          <p14:tracePt t="58305" x="6513513" y="1938338"/>
          <p14:tracePt t="58313" x="6513513" y="1946275"/>
          <p14:tracePt t="58321" x="6516688" y="1954213"/>
          <p14:tracePt t="58329" x="6516688" y="1962150"/>
          <p14:tracePt t="58337" x="6516688" y="1968500"/>
          <p14:tracePt t="58344" x="6516688" y="1973263"/>
          <p14:tracePt t="58352" x="6516688" y="1976438"/>
          <p14:tracePt t="58369" x="6516688" y="1979613"/>
          <p14:tracePt t="58377" x="6521450" y="1979613"/>
          <p14:tracePt t="58441" x="6521450" y="1984375"/>
          <p14:tracePt t="58449" x="6521450" y="1987550"/>
          <p14:tracePt t="58457" x="6524625" y="1990725"/>
          <p14:tracePt t="58480" x="6527800" y="1995488"/>
          <p14:tracePt t="58497" x="6527800" y="1998663"/>
          <p14:tracePt t="58513" x="6532563" y="1998663"/>
          <p14:tracePt t="58755" x="6535738" y="1998663"/>
          <p14:tracePt t="58763" x="6538913" y="1995488"/>
          <p14:tracePt t="58771" x="6543675" y="1995488"/>
          <p14:tracePt t="58779" x="6550025" y="1995488"/>
          <p14:tracePt t="58787" x="6557963" y="1990725"/>
          <p14:tracePt t="58795" x="6565900" y="1990725"/>
          <p14:tracePt t="58803" x="6573838" y="1990725"/>
          <p14:tracePt t="58811" x="6580188" y="1990725"/>
          <p14:tracePt t="58819" x="6591300" y="1990725"/>
          <p14:tracePt t="58827" x="6596063" y="1990725"/>
          <p14:tracePt t="58843" x="6599238" y="1990725"/>
          <p14:tracePt t="58851" x="6604000" y="1990725"/>
          <p14:tracePt t="58965" x="6607175" y="1990725"/>
          <p14:tracePt t="58972" x="6607175" y="1995488"/>
          <p14:tracePt t="58981" x="6610350" y="1995488"/>
          <p14:tracePt t="58997" x="6615113" y="1995488"/>
          <p14:tracePt t="59005" x="6618288" y="1995488"/>
          <p14:tracePt t="59021" x="6621463" y="1995488"/>
          <p14:tracePt t="59029" x="6629400" y="1995488"/>
          <p14:tracePt t="59036" x="6651625" y="1995488"/>
          <p14:tracePt t="59045" x="6670675" y="1995488"/>
          <p14:tracePt t="59053" x="6696075" y="1995488"/>
          <p14:tracePt t="59060" x="6734175" y="1987550"/>
          <p14:tracePt t="59068" x="6767513" y="1987550"/>
          <p14:tracePt t="59077" x="6797675" y="1984375"/>
          <p14:tracePt t="59085" x="6835775" y="1976438"/>
          <p14:tracePt t="59093" x="6853238" y="1973263"/>
          <p14:tracePt t="59100" x="6865938" y="1973263"/>
          <p14:tracePt t="59109" x="6877050" y="1973263"/>
          <p14:tracePt t="59117" x="6883400" y="1968500"/>
          <p14:tracePt t="59254" x="6880225" y="1973263"/>
          <p14:tracePt t="59263" x="6877050" y="1973263"/>
          <p14:tracePt t="59271" x="6872288" y="1973263"/>
          <p14:tracePt t="59279" x="6861175" y="1976438"/>
          <p14:tracePt t="59287" x="6850063" y="1976438"/>
          <p14:tracePt t="59295" x="6831013" y="1979613"/>
          <p14:tracePt t="59303" x="6808788" y="1979613"/>
          <p14:tracePt t="59311" x="6794500" y="1979613"/>
          <p14:tracePt t="59319" x="6772275" y="1979613"/>
          <p14:tracePt t="59327" x="6748463" y="1979613"/>
          <p14:tracePt t="59335" x="6723063" y="1979613"/>
          <p14:tracePt t="59343" x="6708775" y="1979613"/>
          <p14:tracePt t="59351" x="6689725" y="1979613"/>
          <p14:tracePt t="59359" x="6681788" y="1979613"/>
          <p14:tracePt t="59375" x="6678613" y="1979613"/>
          <p14:tracePt t="59609" x="6681788" y="1979613"/>
          <p14:tracePt t="59617" x="6684963" y="1976438"/>
          <p14:tracePt t="59627" x="6689725" y="1973263"/>
          <p14:tracePt t="59633" x="6696075" y="1973263"/>
          <p14:tracePt t="59641" x="6704013" y="1965325"/>
          <p14:tracePt t="59649" x="6726238" y="1965325"/>
          <p14:tracePt t="59656" x="6767513" y="1962150"/>
          <p14:tracePt t="59665" x="6827838" y="1954213"/>
          <p14:tracePt t="59673" x="6910388" y="1946275"/>
          <p14:tracePt t="59681" x="7034213" y="1946275"/>
          <p14:tracePt t="59689" x="7216775" y="1946275"/>
          <p14:tracePt t="59697" x="7434263" y="1938338"/>
          <p14:tracePt t="59705" x="7654925" y="1909763"/>
          <p14:tracePt t="59713" x="7797800" y="1890713"/>
          <p14:tracePt t="59722" x="7897813" y="1874838"/>
          <p14:tracePt t="59731" x="7947025" y="1863725"/>
          <p14:tracePt t="59738" x="7954963" y="1860550"/>
          <p14:tracePt t="59756" x="7947025" y="1860550"/>
          <p14:tracePt t="59763" x="7943850" y="1863725"/>
          <p14:tracePt t="59771" x="7932738" y="1863725"/>
          <p14:tracePt t="59779" x="7916863" y="1868488"/>
          <p14:tracePt t="59787" x="7875588" y="1868488"/>
          <p14:tracePt t="59795" x="7823200" y="1868488"/>
          <p14:tracePt t="59803" x="7770813" y="1860550"/>
          <p14:tracePt t="59810" x="7710488" y="1852613"/>
          <p14:tracePt t="59819" x="7662863" y="1838325"/>
          <p14:tracePt t="59827" x="7610475" y="1811338"/>
          <p14:tracePt t="59835" x="7561263" y="1789113"/>
          <p14:tracePt t="59843" x="7519988" y="1766888"/>
          <p14:tracePt t="59851" x="7513638" y="1755775"/>
          <p14:tracePt t="59859" x="7489825" y="1744663"/>
          <p14:tracePt t="59867" x="7464425" y="1733550"/>
          <p14:tracePt t="59875" x="7448550" y="1725613"/>
          <p14:tracePt t="59883" x="7448550" y="1722438"/>
          <p14:tracePt t="59891" x="7445375" y="1722438"/>
          <p14:tracePt t="60021" x="7445375" y="1717675"/>
          <p14:tracePt t="60029" x="7437438" y="1717675"/>
          <p14:tracePt t="60037" x="7434263" y="1714500"/>
          <p14:tracePt t="60093" x="7431088" y="1714500"/>
          <p14:tracePt t="60109" x="7426325" y="1717675"/>
          <p14:tracePt t="60117" x="7426325" y="1722438"/>
          <p14:tracePt t="60133" x="7423150" y="1725613"/>
          <p14:tracePt t="60149" x="7423150" y="1728788"/>
          <p14:tracePt t="60165" x="7423150" y="1733550"/>
          <p14:tracePt t="60173" x="7423150" y="1736725"/>
          <p14:tracePt t="60181" x="7423150" y="1741488"/>
          <p14:tracePt t="60188" x="7423150" y="1747838"/>
          <p14:tracePt t="60205" x="7423150" y="1755775"/>
          <p14:tracePt t="60212" x="7423150" y="1758950"/>
          <p14:tracePt t="60220" x="7423150" y="1766888"/>
          <p14:tracePt t="60229" x="7423150" y="1770063"/>
          <p14:tracePt t="60237" x="7423150" y="1774825"/>
          <p14:tracePt t="60253" x="7423150" y="1781175"/>
          <p14:tracePt t="60261" x="7423150" y="1785938"/>
          <p14:tracePt t="60269" x="7423150" y="1789113"/>
          <p14:tracePt t="60277" x="7423150" y="1793875"/>
          <p14:tracePt t="60285" x="7423150" y="1797050"/>
          <p14:tracePt t="60303" x="7423150" y="1800225"/>
          <p14:tracePt t="60407" x="7423150" y="1804988"/>
          <p14:tracePt t="60422" x="7426325" y="1808163"/>
          <p14:tracePt t="60431" x="7434263" y="1808163"/>
          <p14:tracePt t="60438" x="7437438" y="1811338"/>
          <p14:tracePt t="60455" x="7442200" y="1811338"/>
          <p14:tracePt t="60487" x="7442200" y="1816100"/>
          <p14:tracePt t="60553" x="7437438" y="1816100"/>
          <p14:tracePt t="60559" x="7434263" y="1816100"/>
          <p14:tracePt t="60567" x="7426325" y="1808163"/>
          <p14:tracePt t="60577" x="7423150" y="1804988"/>
          <p14:tracePt t="60585" x="7419975" y="1793875"/>
          <p14:tracePt t="60591" x="7419975" y="1781175"/>
          <p14:tracePt t="60601" x="7419975" y="1770063"/>
          <p14:tracePt t="60609" x="7419975" y="1763713"/>
          <p14:tracePt t="60617" x="7431088" y="1755775"/>
          <p14:tracePt t="60625" x="7437438" y="1744663"/>
          <p14:tracePt t="60633" x="7445375" y="1741488"/>
          <p14:tracePt t="60641" x="7456488" y="1736725"/>
          <p14:tracePt t="60649" x="7467600" y="1736725"/>
          <p14:tracePt t="60657" x="7483475" y="1736725"/>
          <p14:tracePt t="60665" x="7494588" y="1747838"/>
          <p14:tracePt t="60673" x="7513638" y="1755775"/>
          <p14:tracePt t="60681" x="7524750" y="1770063"/>
          <p14:tracePt t="60689" x="7527925" y="1781175"/>
          <p14:tracePt t="60697" x="7531100" y="1793875"/>
          <p14:tracePt t="60705" x="7531100" y="1804988"/>
          <p14:tracePt t="60713" x="7531100" y="1811338"/>
          <p14:tracePt t="60721" x="7524750" y="1822450"/>
          <p14:tracePt t="60729" x="7516813" y="1830388"/>
          <p14:tracePt t="60737" x="7513638" y="1833563"/>
          <p14:tracePt t="60745" x="7505700" y="1833563"/>
          <p14:tracePt t="60753" x="7497763" y="1833563"/>
          <p14:tracePt t="60761" x="7489825" y="1833563"/>
          <p14:tracePt t="60769" x="7478713" y="1833563"/>
          <p14:tracePt t="60777" x="7464425" y="1833563"/>
          <p14:tracePt t="60784" x="7445375" y="1833563"/>
          <p14:tracePt t="60793" x="7431088" y="1830388"/>
          <p14:tracePt t="60801" x="7415213" y="1822450"/>
          <p14:tracePt t="60809" x="7407275" y="1816100"/>
          <p14:tracePt t="60817" x="7396163" y="1808163"/>
          <p14:tracePt t="60825" x="7381875" y="1797050"/>
          <p14:tracePt t="60833" x="7373938" y="1781175"/>
          <p14:tracePt t="60841" x="7370763" y="1763713"/>
          <p14:tracePt t="60849" x="7370763" y="1752600"/>
          <p14:tracePt t="60857" x="7370763" y="1744663"/>
          <p14:tracePt t="60865" x="7373938" y="1736725"/>
          <p14:tracePt t="60873" x="7385050" y="1728788"/>
          <p14:tracePt t="60883" x="7396163" y="1725613"/>
          <p14:tracePt t="60891" x="7415213" y="1722438"/>
          <p14:tracePt t="60899" x="7434263" y="1722438"/>
          <p14:tracePt t="60907" x="7453313" y="1733550"/>
          <p14:tracePt t="60915" x="7475538" y="1744663"/>
          <p14:tracePt t="60923" x="7489825" y="1752600"/>
          <p14:tracePt t="60931" x="7500938" y="1758950"/>
          <p14:tracePt t="60939" x="7508875" y="1766888"/>
          <p14:tracePt t="60947" x="7508875" y="1774825"/>
          <p14:tracePt t="60955" x="7508875" y="1781175"/>
          <p14:tracePt t="60963" x="7505700" y="1789113"/>
          <p14:tracePt t="60971" x="7494588" y="1797050"/>
          <p14:tracePt t="60978" x="7486650" y="1800225"/>
          <p14:tracePt t="60987" x="7478713" y="1808163"/>
          <p14:tracePt t="60995" x="7475538" y="1808163"/>
          <p14:tracePt t="61003" x="7467600" y="1808163"/>
          <p14:tracePt t="61011" x="7459663" y="1808163"/>
          <p14:tracePt t="61019" x="7456488" y="1808163"/>
          <p14:tracePt t="61027" x="7448550" y="1808163"/>
          <p14:tracePt t="61035" x="7442200" y="1804988"/>
          <p14:tracePt t="61043" x="7431088" y="1793875"/>
          <p14:tracePt t="61051" x="7423150" y="1789113"/>
          <p14:tracePt t="61059" x="7419975" y="1781175"/>
          <p14:tracePt t="61067" x="7419975" y="1770063"/>
          <p14:tracePt t="61075" x="7419975" y="1755775"/>
          <p14:tracePt t="61083" x="7419975" y="1752600"/>
          <p14:tracePt t="61091" x="7426325" y="1747838"/>
          <p14:tracePt t="61099" x="7437438" y="1744663"/>
          <p14:tracePt t="61107" x="7448550" y="1744663"/>
          <p14:tracePt t="61115" x="7459663" y="1744663"/>
          <p14:tracePt t="61123" x="7475538" y="1747838"/>
          <p14:tracePt t="61131" x="7489825" y="1752600"/>
          <p14:tracePt t="61139" x="7497763" y="1758950"/>
          <p14:tracePt t="61147" x="7500938" y="1763713"/>
          <p14:tracePt t="61155" x="7505700" y="1766888"/>
          <p14:tracePt t="61163" x="7505700" y="1770063"/>
          <p14:tracePt t="61172" x="7505700" y="1778000"/>
          <p14:tracePt t="61189" x="7505700" y="1781175"/>
          <p14:tracePt t="61205" x="7505700" y="1785938"/>
          <p14:tracePt t="61213" x="7500938" y="1785938"/>
          <p14:tracePt t="61237" x="7500938" y="1789113"/>
          <p14:tracePt t="61245" x="7497763" y="1789113"/>
          <p14:tracePt t="61253" x="7494588" y="1789113"/>
          <p14:tracePt t="61261" x="7489825" y="1789113"/>
          <p14:tracePt t="61268" x="7486650" y="1785938"/>
          <p14:tracePt t="61277" x="7478713" y="1781175"/>
          <p14:tracePt t="61285" x="7467600" y="1778000"/>
          <p14:tracePt t="61293" x="7459663" y="1778000"/>
          <p14:tracePt t="61301" x="7456488" y="1778000"/>
          <p14:tracePt t="61309" x="7453313" y="1778000"/>
          <p14:tracePt t="61341" x="7448550" y="1778000"/>
          <p14:tracePt t="61365" x="7445375" y="1781175"/>
          <p14:tracePt t="61373" x="7442200" y="1781175"/>
          <p14:tracePt t="61388" x="7437438" y="1781175"/>
          <p14:tracePt t="61431" x="7437438" y="1785938"/>
          <p14:tracePt t="61447" x="7434263" y="1785938"/>
          <p14:tracePt t="61463" x="7431088" y="1785938"/>
          <p14:tracePt t="61479" x="7426325" y="1789113"/>
          <p14:tracePt t="61503" x="7426325" y="1793875"/>
          <p14:tracePt t="61591" x="7423150" y="1793875"/>
          <p14:tracePt t="61599" x="7423150" y="1797050"/>
          <p14:tracePt t="61606" x="7423150" y="1800225"/>
          <p14:tracePt t="61615" x="7419975" y="1808163"/>
          <p14:tracePt t="61623" x="7419975" y="1811338"/>
          <p14:tracePt t="61631" x="7415213" y="1816100"/>
          <p14:tracePt t="61639" x="7415213" y="1819275"/>
          <p14:tracePt t="61647" x="7412038" y="1819275"/>
          <p14:tracePt t="61663" x="7407275" y="1822450"/>
          <p14:tracePt t="61687" x="7404100" y="1827213"/>
          <p14:tracePt t="61703" x="7400925" y="1830388"/>
          <p14:tracePt t="61711" x="7396163" y="1833563"/>
          <p14:tracePt t="61719" x="7392988" y="1838325"/>
          <p14:tracePt t="61729" x="7389813" y="1838325"/>
          <p14:tracePt t="61737" x="7381875" y="1841500"/>
          <p14:tracePt t="61753" x="7378700" y="1841500"/>
          <p14:tracePt t="61785" x="7373938" y="1841500"/>
          <p14:tracePt t="61809" x="7373938" y="1838325"/>
          <p14:tracePt t="61817" x="7373938" y="1833563"/>
          <p14:tracePt t="61881" x="7378700" y="1838325"/>
          <p14:tracePt t="61889" x="7381875" y="1860550"/>
          <p14:tracePt t="61897" x="7392988" y="1868488"/>
          <p14:tracePt t="61905" x="7392988" y="1882775"/>
          <p14:tracePt t="61913" x="7392988" y="1893888"/>
          <p14:tracePt t="61921" x="7392988" y="1901825"/>
          <p14:tracePt t="61929" x="7392988" y="1905000"/>
          <p14:tracePt t="61937" x="7392988" y="1909763"/>
          <p14:tracePt t="61945" x="7389813" y="1909763"/>
          <p14:tracePt t="61953" x="7385050" y="1909763"/>
          <p14:tracePt t="61969" x="7381875" y="1909763"/>
          <p14:tracePt t="61977" x="7378700" y="1909763"/>
          <p14:tracePt t="62006" x="7354888" y="1901825"/>
          <p14:tracePt t="62011" x="7343775" y="1893888"/>
          <p14:tracePt t="62017" x="7337425" y="1885950"/>
          <p14:tracePt t="62027" x="7326313" y="1868488"/>
          <p14:tracePt t="62035" x="7326313" y="1852613"/>
          <p14:tracePt t="62043" x="7326313" y="1830388"/>
          <p14:tracePt t="62051" x="7329488" y="1804988"/>
          <p14:tracePt t="62059" x="7337425" y="1793875"/>
          <p14:tracePt t="62067" x="7348538" y="1785938"/>
          <p14:tracePt t="62075" x="7367588" y="1774825"/>
          <p14:tracePt t="62083" x="7385050" y="1770063"/>
          <p14:tracePt t="62091" x="7407275" y="1770063"/>
          <p14:tracePt t="62099" x="7426325" y="1781175"/>
          <p14:tracePt t="62107" x="7437438" y="1789113"/>
          <p14:tracePt t="62115" x="7453313" y="1793875"/>
          <p14:tracePt t="62123" x="7464425" y="1804988"/>
          <p14:tracePt t="62131" x="7467600" y="1816100"/>
          <p14:tracePt t="62139" x="7467600" y="1822450"/>
          <p14:tracePt t="62147" x="7467600" y="1830388"/>
          <p14:tracePt t="62155" x="7467600" y="1838325"/>
          <p14:tracePt t="62163" x="7467600" y="1841500"/>
          <p14:tracePt t="62172" x="7464425" y="1841500"/>
          <p14:tracePt t="62179" x="7464425" y="1846263"/>
          <p14:tracePt t="62187" x="7459663" y="1849438"/>
          <p14:tracePt t="62203" x="7456488" y="1852613"/>
          <p14:tracePt t="62211" x="7453313" y="1852613"/>
          <p14:tracePt t="62219" x="7445375" y="1857375"/>
          <p14:tracePt t="62227" x="7437438" y="1857375"/>
          <p14:tracePt t="62235" x="7419975" y="1860550"/>
          <p14:tracePt t="62244" x="7404100" y="1860550"/>
          <p14:tracePt t="62251" x="7385050" y="1860550"/>
          <p14:tracePt t="62259" x="7370763" y="1860550"/>
          <p14:tracePt t="62267" x="7351713" y="1860550"/>
          <p14:tracePt t="62275" x="7340600" y="1860550"/>
          <p14:tracePt t="62283" x="7329488" y="1857375"/>
          <p14:tracePt t="62291" x="7318375" y="1852613"/>
          <p14:tracePt t="62306" x="7315200" y="1852613"/>
          <p14:tracePt t="62317" x="7315200" y="1849438"/>
          <p14:tracePt t="62357" x="7315200" y="1846263"/>
          <p14:tracePt t="62381" x="7315200" y="1841500"/>
          <p14:tracePt t="62397" x="7315200" y="1838325"/>
          <p14:tracePt t="62735" x="7315200" y="1846263"/>
          <p14:tracePt t="62743" x="7315200" y="1849438"/>
          <p14:tracePt t="62751" x="7315200" y="1852613"/>
          <p14:tracePt t="62759" x="7315200" y="1857375"/>
          <p14:tracePt t="62775" x="7310438" y="1863725"/>
          <p14:tracePt t="62783" x="7307263" y="1871663"/>
          <p14:tracePt t="62791" x="7302500" y="1874838"/>
          <p14:tracePt t="62799" x="7299325" y="1882775"/>
          <p14:tracePt t="62807" x="7296150" y="1890713"/>
          <p14:tracePt t="62815" x="7291388" y="1893888"/>
          <p14:tracePt t="62823" x="7285038" y="1901825"/>
          <p14:tracePt t="62831" x="7277100" y="1909763"/>
          <p14:tracePt t="62839" x="7269163" y="1916113"/>
          <p14:tracePt t="62847" x="7262813" y="1924050"/>
          <p14:tracePt t="62855" x="7254875" y="1927225"/>
          <p14:tracePt t="62863" x="7239000" y="1938338"/>
          <p14:tracePt t="62871" x="7227888" y="1946275"/>
          <p14:tracePt t="62879" x="7210425" y="1962150"/>
          <p14:tracePt t="62889" x="7202488" y="1965325"/>
          <p14:tracePt t="62897" x="7194550" y="1973263"/>
          <p14:tracePt t="62905" x="7191375" y="1976438"/>
          <p14:tracePt t="62913" x="7186613" y="1976438"/>
          <p14:tracePt t="62929" x="7183438" y="1976438"/>
          <p14:tracePt t="62953" x="7183438" y="1979613"/>
          <p14:tracePt t="62977" x="7183438" y="1984375"/>
          <p14:tracePt t="62985" x="7183438" y="1987550"/>
          <p14:tracePt t="63006" x="7183438" y="1995488"/>
          <p14:tracePt t="63009" x="7186613" y="2003425"/>
          <p14:tracePt t="63017" x="7194550" y="2006600"/>
          <p14:tracePt t="63025" x="7202488" y="2014538"/>
          <p14:tracePt t="63033" x="7210425" y="2017713"/>
          <p14:tracePt t="63041" x="7224713" y="2020888"/>
          <p14:tracePt t="63049" x="7235825" y="2028825"/>
          <p14:tracePt t="63057" x="7243763" y="2032000"/>
          <p14:tracePt t="63065" x="7246938" y="2036763"/>
          <p14:tracePt t="63072" x="7254875" y="2039938"/>
          <p14:tracePt t="63081" x="7258050" y="2044700"/>
          <p14:tracePt t="63097" x="7258050" y="2047875"/>
          <p14:tracePt t="63129" x="7262813" y="2051050"/>
          <p14:tracePt t="63137" x="7262813" y="2058988"/>
          <p14:tracePt t="63145" x="7262813" y="2062163"/>
          <p14:tracePt t="63153" x="7262813" y="2070100"/>
          <p14:tracePt t="63161" x="7262813" y="2073275"/>
          <p14:tracePt t="63172" x="7262813" y="2078038"/>
          <p14:tracePt t="63179" x="7262813" y="2081213"/>
          <p14:tracePt t="63187" x="7262813" y="2084388"/>
          <p14:tracePt t="63195" x="7262813" y="2092325"/>
          <p14:tracePt t="63203" x="7262813" y="2097088"/>
          <p14:tracePt t="63211" x="7262813" y="2103438"/>
          <p14:tracePt t="63227" x="7262813" y="2108200"/>
          <p14:tracePt t="63235" x="7262813" y="2111375"/>
          <p14:tracePt t="63243" x="7262813" y="2119313"/>
          <p14:tracePt t="63251" x="7262813" y="2122488"/>
          <p14:tracePt t="63259" x="7262813" y="2130425"/>
          <p14:tracePt t="63275" x="7262813" y="2133600"/>
          <p14:tracePt t="63403" x="7265988" y="2133600"/>
          <p14:tracePt t="63419" x="7273925" y="2136775"/>
          <p14:tracePt t="63427" x="7277100" y="2136775"/>
          <p14:tracePt t="63435" x="7285038" y="2141538"/>
          <p14:tracePt t="63443" x="7288213" y="2144713"/>
          <p14:tracePt t="63451" x="7291388" y="2144713"/>
          <p14:tracePt t="63461" x="7307263" y="2144713"/>
          <p14:tracePt t="63469" x="7315200" y="2144713"/>
          <p14:tracePt t="63477" x="7326313" y="2144713"/>
          <p14:tracePt t="63485" x="7332663" y="2149475"/>
          <p14:tracePt t="63493" x="7340600" y="2149475"/>
          <p14:tracePt t="63509" x="7343775" y="2149475"/>
          <p14:tracePt t="63572" x="7343775" y="2152650"/>
          <p14:tracePt t="63588" x="7343775" y="2155825"/>
          <p14:tracePt t="63606" x="7343775" y="2160588"/>
          <p14:tracePt t="63621" x="7348538" y="2160588"/>
          <p14:tracePt t="63637" x="7354888" y="2163763"/>
          <p14:tracePt t="63645" x="7362825" y="2166938"/>
          <p14:tracePt t="63653" x="7370763" y="2171700"/>
          <p14:tracePt t="63661" x="7385050" y="2171700"/>
          <p14:tracePt t="63669" x="7396163" y="2174875"/>
          <p14:tracePt t="63677" x="7412038" y="2178050"/>
          <p14:tracePt t="63685" x="7431088" y="2182813"/>
          <p14:tracePt t="63693" x="7456488" y="2185988"/>
          <p14:tracePt t="63701" x="7478713" y="2193925"/>
          <p14:tracePt t="63709" x="7508875" y="2197100"/>
          <p14:tracePt t="63717" x="7542213" y="2205038"/>
          <p14:tracePt t="63725" x="7566025" y="2208213"/>
          <p14:tracePt t="63733" x="7591425" y="2208213"/>
          <p14:tracePt t="63741" x="7613650" y="2212975"/>
          <p14:tracePt t="63749" x="7632700" y="2212975"/>
          <p14:tracePt t="63757" x="7646988" y="2216150"/>
          <p14:tracePt t="63767" x="7666038" y="2216150"/>
          <p14:tracePt t="63775" x="7688263" y="2216150"/>
          <p14:tracePt t="63783" x="7710488" y="2216150"/>
          <p14:tracePt t="63791" x="7740650" y="2216150"/>
          <p14:tracePt t="63799" x="7775575" y="2208213"/>
          <p14:tracePt t="63807" x="7812088" y="2205038"/>
          <p14:tracePt t="63815" x="7842250" y="2201863"/>
          <p14:tracePt t="63823" x="7861300" y="2201863"/>
          <p14:tracePt t="63831" x="7875588" y="2201863"/>
          <p14:tracePt t="63839" x="7880350" y="2201863"/>
          <p14:tracePt t="63847" x="7883525" y="2201863"/>
          <p14:tracePt t="63905" x="7891463" y="2197100"/>
          <p14:tracePt t="63911" x="7894638" y="2197100"/>
          <p14:tracePt t="63927" x="7894638" y="2193925"/>
          <p14:tracePt t="63943" x="7894638" y="2185988"/>
          <p14:tracePt t="63951" x="7880350" y="2178050"/>
          <p14:tracePt t="63959" x="7872413" y="2174875"/>
          <p14:tracePt t="63967" x="7869238" y="2171700"/>
          <p14:tracePt t="64085" x="7856538" y="2163763"/>
          <p14:tracePt t="64093" x="7850188" y="2160588"/>
          <p14:tracePt t="64109" x="7853363" y="2160588"/>
          <p14:tracePt t="64117" x="7891463" y="2160588"/>
          <p14:tracePt t="64125" x="7966075" y="2174875"/>
          <p14:tracePt t="64133" x="8059738" y="2185988"/>
          <p14:tracePt t="64141" x="8194675" y="2212975"/>
          <p14:tracePt t="64149" x="8332788" y="2219325"/>
          <p14:tracePt t="64157" x="8462963" y="2235200"/>
          <p14:tracePt t="64165" x="8545513" y="2241550"/>
          <p14:tracePt t="64172" x="8605838" y="2241550"/>
          <p14:tracePt t="64181" x="8643938" y="2241550"/>
          <p14:tracePt t="64189" x="8672513" y="2241550"/>
          <p14:tracePt t="64197" x="8685213" y="2246313"/>
          <p14:tracePt t="64206" x="8699500" y="2246313"/>
          <p14:tracePt t="64213" x="8707438" y="2246313"/>
          <p14:tracePt t="64221" x="8718550" y="2246313"/>
          <p14:tracePt t="64229" x="8729663" y="2246313"/>
          <p14:tracePt t="64237" x="8748713" y="2246313"/>
          <p14:tracePt t="64253" x="8751888" y="2246313"/>
          <p14:tracePt t="64261" x="8755063" y="2241550"/>
          <p14:tracePt t="64277" x="8759825" y="2241550"/>
          <p14:tracePt t="64439" x="8763000" y="2241550"/>
          <p14:tracePt t="64447" x="8766175" y="2241550"/>
          <p14:tracePt t="64455" x="8770938" y="2241550"/>
          <p14:tracePt t="64495" x="8774113" y="2241550"/>
          <p14:tracePt t="64519" x="8778875" y="2241550"/>
          <p14:tracePt t="64535" x="8782050" y="2241550"/>
          <p14:tracePt t="64543" x="8785225" y="2241550"/>
          <p14:tracePt t="64559" x="8793163" y="2241550"/>
          <p14:tracePt t="64567" x="8796338" y="2241550"/>
          <p14:tracePt t="64575" x="8804275" y="2241550"/>
          <p14:tracePt t="64583" x="8812213" y="2241550"/>
          <p14:tracePt t="64591" x="8826500" y="2241550"/>
          <p14:tracePt t="64599" x="8837613" y="2241550"/>
          <p14:tracePt t="64607" x="8848725" y="2241550"/>
          <p14:tracePt t="64615" x="8859838" y="2241550"/>
          <p14:tracePt t="64625" x="8878888" y="2238375"/>
          <p14:tracePt t="64633" x="8909050" y="2227263"/>
          <p14:tracePt t="64641" x="8942388" y="2224088"/>
          <p14:tracePt t="64649" x="8994775" y="2208213"/>
          <p14:tracePt t="64657" x="9051925" y="2197100"/>
          <p14:tracePt t="64665" x="9104313" y="2185988"/>
          <p14:tracePt t="64672" x="9156700" y="2174875"/>
          <p14:tracePt t="64681" x="9197975" y="2166938"/>
          <p14:tracePt t="64689" x="9226550" y="2166938"/>
          <p14:tracePt t="64697" x="9239250" y="2166938"/>
          <p14:tracePt t="64706" x="9245600" y="2166938"/>
          <p14:tracePt t="64713" x="9245600" y="2171700"/>
          <p14:tracePt t="64721" x="9239250" y="2171700"/>
          <p14:tracePt t="64729" x="9223375" y="2174875"/>
          <p14:tracePt t="64737" x="9201150" y="2174875"/>
          <p14:tracePt t="64745" x="9193213" y="2174875"/>
          <p14:tracePt t="64753" x="9186863" y="2174875"/>
          <p14:tracePt t="64873" x="9182100" y="2174875"/>
          <p14:tracePt t="64881" x="9174163" y="2174875"/>
          <p14:tracePt t="64889" x="9170988" y="2174875"/>
          <p14:tracePt t="64905" x="9182100" y="2178050"/>
          <p14:tracePt t="64915" x="9223375" y="2193925"/>
          <p14:tracePt t="64923" x="9275763" y="2208213"/>
          <p14:tracePt t="64931" x="9358313" y="2205038"/>
          <p14:tracePt t="64939" x="9440863" y="2205038"/>
          <p14:tracePt t="64947" x="9515475" y="2205038"/>
          <p14:tracePt t="64955" x="9590088" y="2197100"/>
          <p14:tracePt t="64963" x="9664700" y="2185988"/>
          <p14:tracePt t="64971" x="9747250" y="2178050"/>
          <p14:tracePt t="65006" x="10006013" y="2149475"/>
          <p14:tracePt t="65011" x="10028238" y="2149475"/>
          <p14:tracePt t="65019" x="10031413" y="2149475"/>
          <p14:tracePt t="65035" x="10031413" y="2152650"/>
          <p14:tracePt t="65043" x="10028238" y="2152650"/>
          <p14:tracePt t="65051" x="10025063" y="2152650"/>
          <p14:tracePt t="65059" x="10020300" y="2152650"/>
          <p14:tracePt t="65067" x="10017125" y="2152650"/>
          <p14:tracePt t="65075" x="10013950" y="2155825"/>
          <p14:tracePt t="65083" x="10006013" y="2155825"/>
          <p14:tracePt t="65091" x="9998075" y="2160588"/>
          <p14:tracePt t="65099" x="9994900" y="2160588"/>
          <p14:tracePt t="65107" x="9990138" y="2160588"/>
          <p14:tracePt t="65333" x="9986963" y="2163763"/>
          <p14:tracePt t="65341" x="9983788" y="2166938"/>
          <p14:tracePt t="65349" x="9975850" y="2171700"/>
          <p14:tracePt t="65357" x="9956800" y="2178050"/>
          <p14:tracePt t="65365" x="9937750" y="2189163"/>
          <p14:tracePt t="65373" x="9920288" y="2193925"/>
          <p14:tracePt t="65381" x="9890125" y="2205038"/>
          <p14:tracePt t="65389" x="9863138" y="2208213"/>
          <p14:tracePt t="65397" x="9840913" y="2216150"/>
          <p14:tracePt t="65406" x="9821863" y="2219325"/>
          <p14:tracePt t="65413" x="9804400" y="2219325"/>
          <p14:tracePt t="65422" x="9793288" y="2224088"/>
          <p14:tracePt t="65429" x="9780588" y="2224088"/>
          <p14:tracePt t="65437" x="9769475" y="2224088"/>
          <p14:tracePt t="65445" x="9752013" y="2224088"/>
          <p14:tracePt t="65453" x="9728200" y="2224088"/>
          <p14:tracePt t="65461" x="9699625" y="2224088"/>
          <p14:tracePt t="65469" x="9653588" y="2224088"/>
          <p14:tracePt t="65477" x="9594850" y="2224088"/>
          <p14:tracePt t="65485" x="9534525" y="2224088"/>
          <p14:tracePt t="65495" x="9459913" y="2224088"/>
          <p14:tracePt t="65503" x="9385300" y="2230438"/>
          <p14:tracePt t="65511" x="9297988" y="2241550"/>
          <p14:tracePt t="65519" x="9212263" y="2257425"/>
          <p14:tracePt t="65527" x="9145588" y="2268538"/>
          <p14:tracePt t="65535" x="9077325" y="2276475"/>
          <p14:tracePt t="65543" x="9024938" y="2287588"/>
          <p14:tracePt t="65551" x="8964613" y="2295525"/>
          <p14:tracePt t="65560" x="8916988" y="2298700"/>
          <p14:tracePt t="65567" x="8878888" y="2298700"/>
          <p14:tracePt t="65575" x="8834438" y="2306638"/>
          <p14:tracePt t="65583" x="8801100" y="2317750"/>
          <p14:tracePt t="65591" x="8763000" y="2328863"/>
          <p14:tracePt t="65599" x="8721725" y="2339975"/>
          <p14:tracePt t="65607" x="8685213" y="2343150"/>
          <p14:tracePt t="65615" x="8655050" y="2347913"/>
          <p14:tracePt t="65623" x="8616950" y="2347913"/>
          <p14:tracePt t="65631" x="8572500" y="2347913"/>
          <p14:tracePt t="65639" x="8531225" y="2347913"/>
          <p14:tracePt t="65647" x="8501063" y="2347913"/>
          <p14:tracePt t="65655" x="8456613" y="2343150"/>
          <p14:tracePt t="65663" x="8421688" y="2335213"/>
          <p14:tracePt t="65671" x="8393113" y="2335213"/>
          <p14:tracePt t="65679" x="8382000" y="2332038"/>
          <p14:tracePt t="65687" x="8374063" y="2328863"/>
          <p14:tracePt t="65695" x="8366125" y="2324100"/>
          <p14:tracePt t="65703" x="8366125" y="2317750"/>
          <p14:tracePt t="65711" x="8366125" y="2309813"/>
          <p14:tracePt t="65719" x="8369300" y="2301875"/>
          <p14:tracePt t="65728" x="8377238" y="2282825"/>
          <p14:tracePt t="65735" x="8388350" y="2271713"/>
          <p14:tracePt t="65743" x="8399463" y="2257425"/>
          <p14:tracePt t="65751" x="8421688" y="2230438"/>
          <p14:tracePt t="65759" x="8434388" y="2219325"/>
          <p14:tracePt t="65769" x="8448675" y="2205038"/>
          <p14:tracePt t="65777" x="8456613" y="2193925"/>
          <p14:tracePt t="65783" x="8462963" y="2189163"/>
          <p14:tracePt t="66001" x="8459788" y="2189163"/>
          <p14:tracePt t="66009" x="8456613" y="2189163"/>
          <p14:tracePt t="66017" x="8451850" y="2193925"/>
          <p14:tracePt t="66025" x="8445500" y="2193925"/>
          <p14:tracePt t="66041" x="8440738" y="2193925"/>
          <p14:tracePt t="66083" x="8437563" y="2193925"/>
          <p14:tracePt t="66091" x="8434388" y="2193925"/>
          <p14:tracePt t="66099" x="8429625" y="2193925"/>
          <p14:tracePt t="66107" x="8421688" y="2189163"/>
          <p14:tracePt t="66115" x="8415338" y="2189163"/>
          <p14:tracePt t="66123" x="8404225" y="2189163"/>
          <p14:tracePt t="66131" x="8393113" y="2189163"/>
          <p14:tracePt t="66139" x="8374063" y="2189163"/>
          <p14:tracePt t="66147" x="8358188" y="2193925"/>
          <p14:tracePt t="66155" x="8340725" y="2193925"/>
          <p14:tracePt t="66163" x="8329613" y="2193925"/>
          <p14:tracePt t="66173" x="8316913" y="2193925"/>
          <p14:tracePt t="66179" x="8305800" y="2193925"/>
          <p14:tracePt t="66187" x="8294688" y="2193925"/>
          <p14:tracePt t="66195" x="8280400" y="2193925"/>
          <p14:tracePt t="66203" x="8269288" y="2189163"/>
          <p14:tracePt t="66211" x="8247063" y="2185988"/>
          <p14:tracePt t="66219" x="8231188" y="2182813"/>
          <p14:tracePt t="66227" x="8220075" y="2182813"/>
          <p14:tracePt t="66235" x="8212138" y="2178050"/>
          <p14:tracePt t="66243" x="8201025" y="2178050"/>
          <p14:tracePt t="66251" x="8194675" y="2174875"/>
          <p14:tracePt t="66259" x="8186738" y="2174875"/>
          <p14:tracePt t="66267" x="8178800" y="2174875"/>
          <p14:tracePt t="66276" x="8167688" y="2174875"/>
          <p14:tracePt t="66283" x="8156575" y="2178050"/>
          <p14:tracePt t="66291" x="8142288" y="2178050"/>
          <p14:tracePt t="66299" x="8118475" y="2182813"/>
          <p14:tracePt t="66307" x="8104188" y="2182813"/>
          <p14:tracePt t="66315" x="8078788" y="2185988"/>
          <p14:tracePt t="66323" x="8062913" y="2185988"/>
          <p14:tracePt t="66331" x="8040688" y="2185988"/>
          <p14:tracePt t="66340" x="8021638" y="2185988"/>
          <p14:tracePt t="66347" x="7991475" y="2185988"/>
          <p14:tracePt t="66357" x="7969250" y="2185988"/>
          <p14:tracePt t="66365" x="7939088" y="2185988"/>
          <p14:tracePt t="66371" x="7902575" y="2185988"/>
          <p14:tracePt t="66381" x="7872413" y="2185988"/>
          <p14:tracePt t="66389" x="7842250" y="2185988"/>
          <p14:tracePt t="66397" x="7816850" y="2185988"/>
          <p14:tracePt t="66406" x="7793038" y="2185988"/>
          <p14:tracePt t="66413" x="7778750" y="2182813"/>
          <p14:tracePt t="66421" x="7770813" y="2182813"/>
          <p14:tracePt t="66429" x="7762875" y="2178050"/>
          <p14:tracePt t="66437" x="7756525" y="2174875"/>
          <p14:tracePt t="66445" x="7751763" y="2171700"/>
          <p14:tracePt t="66453" x="7745413" y="2166938"/>
          <p14:tracePt t="66461" x="7740650" y="2163763"/>
          <p14:tracePt t="66469" x="7734300" y="2160588"/>
          <p14:tracePt t="66477" x="7726363" y="2155825"/>
          <p14:tracePt t="66485" x="7723188" y="2152650"/>
          <p14:tracePt t="66493" x="7718425" y="2152650"/>
          <p14:tracePt t="66501" x="7710488" y="2149475"/>
          <p14:tracePt t="66517" x="7707313" y="2149475"/>
          <p14:tracePt t="66525" x="7704138" y="2149475"/>
          <p14:tracePt t="66533" x="7693025" y="2149475"/>
          <p14:tracePt t="66541" x="7685088" y="2149475"/>
          <p14:tracePt t="66549" x="7677150" y="2149475"/>
          <p14:tracePt t="66557" x="7673975" y="2149475"/>
          <p14:tracePt t="66565" x="7670800" y="2149475"/>
          <p14:tracePt t="66573" x="7666038" y="2149475"/>
          <p14:tracePt t="66589" x="7662863" y="2144713"/>
          <p14:tracePt t="66597" x="7658100" y="2144713"/>
          <p14:tracePt t="66606" x="7651750" y="2141538"/>
          <p14:tracePt t="66613" x="7646988" y="2141538"/>
          <p14:tracePt t="66621" x="7640638" y="2133600"/>
          <p14:tracePt t="66629" x="7635875" y="2133600"/>
          <p14:tracePt t="66637" x="7629525" y="2130425"/>
          <p14:tracePt t="66655" x="7629525" y="2125663"/>
          <p14:tracePt t="67669" x="7629525" y="2122488"/>
          <p14:tracePt t="67735" x="7624763" y="2122488"/>
          <p14:tracePt t="68049" x="7621588" y="2122488"/>
          <p14:tracePt t="68055" x="7605713" y="2125663"/>
          <p14:tracePt t="68063" x="7583488" y="2125663"/>
          <p14:tracePt t="68072" x="7566025" y="2136775"/>
          <p14:tracePt t="68079" x="7539038" y="2141538"/>
          <p14:tracePt t="68089" x="7508875" y="2144713"/>
          <p14:tracePt t="68097" x="7483475" y="2152650"/>
          <p14:tracePt t="68106" x="7459663" y="2155825"/>
          <p14:tracePt t="68113" x="7423150" y="2155825"/>
          <p14:tracePt t="68121" x="7396163" y="2160588"/>
          <p14:tracePt t="68129" x="7367588" y="2160588"/>
          <p14:tracePt t="68137" x="7329488" y="2160588"/>
          <p14:tracePt t="68145" x="7299325" y="2160588"/>
          <p14:tracePt t="68153" x="7269163" y="2160588"/>
          <p14:tracePt t="68161" x="7243763" y="2160588"/>
          <p14:tracePt t="68169" x="7213600" y="2160588"/>
          <p14:tracePt t="68177" x="7191375" y="2160588"/>
          <p14:tracePt t="68185" x="7169150" y="2160588"/>
          <p14:tracePt t="68193" x="7134225" y="2166938"/>
          <p14:tracePt t="68201" x="7104063" y="2166938"/>
          <p14:tracePt t="68209" x="7075488" y="2171700"/>
          <p14:tracePt t="68217" x="7034213" y="2182813"/>
          <p14:tracePt t="68225" x="6996113" y="2189163"/>
          <p14:tracePt t="68233" x="6959600" y="2189163"/>
          <p14:tracePt t="68242" x="6924675" y="2193925"/>
          <p14:tracePt t="68249" x="6888163" y="2197100"/>
          <p14:tracePt t="68257" x="6865938" y="2205038"/>
          <p14:tracePt t="68265" x="6838950" y="2205038"/>
          <p14:tracePt t="68273" x="6824663" y="2205038"/>
          <p14:tracePt t="68281" x="6805613" y="2205038"/>
          <p14:tracePt t="68289" x="6794500" y="2205038"/>
          <p14:tracePt t="68297" x="6772275" y="2205038"/>
          <p14:tracePt t="68306" x="6761163" y="2205038"/>
          <p14:tracePt t="68313" x="6745288" y="2205038"/>
          <p14:tracePt t="68321" x="6723063" y="2205038"/>
          <p14:tracePt t="68329" x="6684963" y="2205038"/>
          <p14:tracePt t="68337" x="6651625" y="2205038"/>
          <p14:tracePt t="68345" x="6607175" y="2205038"/>
          <p14:tracePt t="68353" x="6546850" y="2205038"/>
          <p14:tracePt t="68361" x="6480175" y="2208213"/>
          <p14:tracePt t="68371" x="6408738" y="2208213"/>
          <p14:tracePt t="68379" x="6326188" y="2208213"/>
          <p14:tracePt t="68387" x="6251575" y="2216150"/>
          <p14:tracePt t="68395" x="6176963" y="2216150"/>
          <p14:tracePt t="68403" x="6102350" y="2216150"/>
          <p14:tracePt t="68411" x="6026150" y="2216150"/>
          <p14:tracePt t="68420" x="5959475" y="2212975"/>
          <p14:tracePt t="68427" x="5899150" y="2212975"/>
          <p14:tracePt t="68435" x="5832475" y="2208213"/>
          <p14:tracePt t="68443" x="5780088" y="2201863"/>
          <p14:tracePt t="68451" x="5719763" y="2197100"/>
          <p14:tracePt t="68459" x="5667375" y="2189163"/>
          <p14:tracePt t="68467" x="5622925" y="2189163"/>
          <p14:tracePt t="68475" x="5576888" y="2189163"/>
          <p14:tracePt t="68483" x="5532438" y="2189163"/>
          <p14:tracePt t="68491" x="5502275" y="2189163"/>
          <p14:tracePt t="68499" x="5468938" y="2189163"/>
          <p14:tracePt t="68507" x="5438775" y="2189163"/>
          <p14:tracePt t="68515" x="5416550" y="2189163"/>
          <p14:tracePt t="68523" x="5394325" y="2189163"/>
          <p14:tracePt t="68531" x="5372100" y="2189163"/>
          <p14:tracePt t="68539" x="5349875" y="2189163"/>
          <p14:tracePt t="68547" x="5322888" y="2189163"/>
          <p14:tracePt t="68555" x="5292725" y="2185988"/>
          <p14:tracePt t="68563" x="5270500" y="2185988"/>
          <p14:tracePt t="68571" x="5248275" y="2185988"/>
          <p14:tracePt t="68579" x="5221288" y="2185988"/>
          <p14:tracePt t="68587" x="5207000" y="2178050"/>
          <p14:tracePt t="68595" x="5184775" y="2178050"/>
          <p14:tracePt t="68603" x="5157788" y="2178050"/>
          <p14:tracePt t="68611" x="5135563" y="2174875"/>
          <p14:tracePt t="68619" x="5116513" y="2174875"/>
          <p14:tracePt t="68627" x="5102225" y="2174875"/>
          <p14:tracePt t="68635" x="5091113" y="2174875"/>
          <p14:tracePt t="68643" x="5083175" y="2174875"/>
          <p14:tracePt t="68651" x="5075238" y="2174875"/>
          <p14:tracePt t="68661" x="5072063" y="2174875"/>
          <p14:tracePt t="68669" x="5068888" y="2174875"/>
          <p14:tracePt t="68853" x="5060950" y="2178050"/>
          <p14:tracePt t="68861" x="5038725" y="2193925"/>
          <p14:tracePt t="68869" x="4989513" y="2216150"/>
          <p14:tracePt t="68877" x="4911725" y="2241550"/>
          <p14:tracePt t="68885" x="4837113" y="2260600"/>
          <p14:tracePt t="68893" x="4738688" y="2282825"/>
          <p14:tracePt t="68901" x="4578350" y="2301875"/>
          <p14:tracePt t="68909" x="4391025" y="2320925"/>
          <p14:tracePt t="68917" x="4159250" y="2312988"/>
          <p14:tracePt t="68925" x="3960813" y="2320925"/>
          <p14:tracePt t="68933" x="3787775" y="2312988"/>
          <p14:tracePt t="68941" x="3705225" y="2312988"/>
          <p14:tracePt t="68949" x="3630613" y="2309813"/>
          <p14:tracePt t="68959" x="3586163" y="2301875"/>
          <p14:tracePt t="68967" x="3567113" y="2298700"/>
          <p14:tracePt t="68975" x="3556000" y="2295525"/>
          <p14:tracePt t="68983" x="3552825" y="2290763"/>
          <p14:tracePt t="68991" x="3544888" y="2287588"/>
          <p14:tracePt t="68999" x="3536950" y="2282825"/>
          <p14:tracePt t="69007" x="3530600" y="2279650"/>
          <p14:tracePt t="69015" x="3511550" y="2268538"/>
          <p14:tracePt t="69023" x="3500438" y="2260600"/>
          <p14:tracePt t="69031" x="3481388" y="2257425"/>
          <p14:tracePt t="69039" x="3467100" y="2254250"/>
          <p14:tracePt t="69047" x="3440113" y="2241550"/>
          <p14:tracePt t="69055" x="3421063" y="2238375"/>
          <p14:tracePt t="69063" x="3402013" y="2230438"/>
          <p14:tracePt t="69071" x="3387725" y="2224088"/>
          <p14:tracePt t="69079" x="3368675" y="2216150"/>
          <p14:tracePt t="69087" x="3349625" y="2212975"/>
          <p14:tracePt t="69095" x="3338513" y="2205038"/>
          <p14:tracePt t="69103" x="3324225" y="2193925"/>
          <p14:tracePt t="69111" x="3316288" y="2185988"/>
          <p14:tracePt t="69119" x="3308350" y="2174875"/>
          <p14:tracePt t="69140" x="3297238" y="2152650"/>
          <p14:tracePt t="69143" x="3286125" y="2141538"/>
          <p14:tracePt t="69151" x="3279775" y="2122488"/>
          <p14:tracePt t="69159" x="3275013" y="2111375"/>
          <p14:tracePt t="69167" x="3268663" y="2103438"/>
          <p14:tracePt t="69175" x="3263900" y="2092325"/>
          <p14:tracePt t="69183" x="3255963" y="2078038"/>
          <p14:tracePt t="69191" x="3252788" y="2073275"/>
          <p14:tracePt t="69200" x="3249613" y="2066925"/>
          <p14:tracePt t="69207" x="3244850" y="2058988"/>
          <p14:tracePt t="69223" x="3244850" y="2055813"/>
          <p14:tracePt t="69231" x="3244850" y="2051050"/>
          <p14:tracePt t="69239" x="3244850" y="2047875"/>
          <p14:tracePt t="69249" x="3255963" y="2044700"/>
          <p14:tracePt t="69257" x="3275013" y="2039938"/>
          <p14:tracePt t="69266" x="3294063" y="2036763"/>
          <p14:tracePt t="69273" x="3308350" y="2032000"/>
          <p14:tracePt t="69281" x="3327400" y="2025650"/>
          <p14:tracePt t="69289" x="3349625" y="2020888"/>
          <p14:tracePt t="69297" x="3368675" y="2017713"/>
          <p14:tracePt t="69306" x="3387725" y="2014538"/>
          <p14:tracePt t="69313" x="3402013" y="2009775"/>
          <p14:tracePt t="69322" x="3421063" y="2003425"/>
          <p14:tracePt t="69329" x="3432175" y="1998663"/>
          <p14:tracePt t="69337" x="3443288" y="1995488"/>
          <p14:tracePt t="69345" x="3448050" y="1995488"/>
          <p14:tracePt t="69353" x="3454400" y="1995488"/>
          <p14:tracePt t="69361" x="3467100" y="1990725"/>
          <p14:tracePt t="69369" x="3484563" y="1990725"/>
          <p14:tracePt t="69377" x="3506788" y="1990725"/>
          <p14:tracePt t="69385" x="3536950" y="1990725"/>
          <p14:tracePt t="69393" x="3582988" y="1995488"/>
          <p14:tracePt t="69401" x="3619500" y="1995488"/>
          <p14:tracePt t="69409" x="3668713" y="1998663"/>
          <p14:tracePt t="69417" x="3721100" y="2006600"/>
          <p14:tracePt t="69425" x="3773488" y="2006600"/>
          <p14:tracePt t="69433" x="3840163" y="2006600"/>
          <p14:tracePt t="69441" x="3908425" y="2006600"/>
          <p14:tracePt t="69449" x="3986213" y="2006600"/>
          <p14:tracePt t="69457" x="4060825" y="2006600"/>
          <p14:tracePt t="69465" x="4117975" y="1998663"/>
          <p14:tracePt t="69473" x="4170363" y="1990725"/>
          <p14:tracePt t="69481" x="4206875" y="1990725"/>
          <p14:tracePt t="69489" x="4230688" y="1987550"/>
          <p14:tracePt t="69497" x="4248150" y="1984375"/>
          <p14:tracePt t="69506" x="4270375" y="1984375"/>
          <p14:tracePt t="69513" x="4308475" y="1984375"/>
          <p14:tracePt t="69521" x="4338638" y="1984375"/>
          <p14:tracePt t="69531" x="4371975" y="1984375"/>
          <p14:tracePt t="69539" x="4416425" y="1984375"/>
          <p14:tracePt t="69547" x="4454525" y="1987550"/>
          <p14:tracePt t="69555" x="4492625" y="1987550"/>
          <p14:tracePt t="69563" x="4533900" y="1995488"/>
          <p14:tracePt t="69571" x="4578350" y="1998663"/>
          <p14:tracePt t="69579" x="4614863" y="1998663"/>
          <p14:tracePt t="69588" x="4660900" y="1998663"/>
          <p14:tracePt t="69595" x="4713288" y="1998663"/>
          <p14:tracePt t="69603" x="4757738" y="1998663"/>
          <p14:tracePt t="69611" x="4810125" y="1998663"/>
          <p14:tracePt t="69619" x="4862513" y="1998663"/>
          <p14:tracePt t="69627" x="4922838" y="1998663"/>
          <p14:tracePt t="69635" x="4997450" y="1998663"/>
          <p14:tracePt t="69643" x="5064125" y="1998663"/>
          <p14:tracePt t="69651" x="5143500" y="1998663"/>
          <p14:tracePt t="69659" x="5226050" y="1998663"/>
          <p14:tracePt t="69667" x="5341938" y="2006600"/>
          <p14:tracePt t="69675" x="5438775" y="2014538"/>
          <p14:tracePt t="69683" x="5521325" y="2020888"/>
          <p14:tracePt t="69691" x="5600700" y="2020888"/>
          <p14:tracePt t="69699" x="5667375" y="2028825"/>
          <p14:tracePt t="69707" x="5727700" y="2028825"/>
          <p14:tracePt t="69715" x="5775325" y="2032000"/>
          <p14:tracePt t="69723" x="5827713" y="2032000"/>
          <p14:tracePt t="69731" x="5873750" y="2032000"/>
          <p14:tracePt t="69739" x="5918200" y="2032000"/>
          <p14:tracePt t="69747" x="5962650" y="2032000"/>
          <p14:tracePt t="69755" x="6000750" y="2032000"/>
          <p14:tracePt t="69763" x="6015038" y="2032000"/>
          <p14:tracePt t="69771" x="6022975" y="2032000"/>
          <p14:tracePt t="69779" x="6026150" y="2032000"/>
          <p14:tracePt t="69901" x="6022975" y="2032000"/>
          <p14:tracePt t="69909" x="5962650" y="2032000"/>
          <p14:tracePt t="69917" x="5880100" y="2017713"/>
          <p14:tracePt t="69925" x="5827713" y="2020888"/>
          <p14:tracePt t="69933" x="5805488" y="2020888"/>
          <p14:tracePt t="69949" x="5813425" y="2014538"/>
          <p14:tracePt t="69957" x="5838825" y="2003425"/>
          <p14:tracePt t="69965" x="5873750" y="1990725"/>
          <p14:tracePt t="69973" x="5907088" y="1984375"/>
          <p14:tracePt t="69981" x="5945188" y="1976438"/>
          <p14:tracePt t="70006" x="6105525" y="1957388"/>
          <p14:tracePt t="70013" x="6180138" y="1954213"/>
          <p14:tracePt t="70022" x="6254750" y="1938338"/>
          <p14:tracePt t="70029" x="6337300" y="1927225"/>
          <p14:tracePt t="70037" x="6438900" y="1912938"/>
          <p14:tracePt t="70045" x="6554788" y="1898650"/>
          <p14:tracePt t="70053" x="6684963" y="1882775"/>
          <p14:tracePt t="70061" x="6813550" y="1863725"/>
          <p14:tracePt t="70069" x="6943725" y="1849438"/>
          <p14:tracePt t="70077" x="7086600" y="1841500"/>
          <p14:tracePt t="70085" x="7239000" y="1830388"/>
          <p14:tracePt t="70093" x="7381875" y="1822450"/>
          <p14:tracePt t="70101" x="7505700" y="1822450"/>
          <p14:tracePt t="70111" x="7580313" y="1822450"/>
          <p14:tracePt t="70119" x="7640638" y="1819275"/>
          <p14:tracePt t="70127" x="7677150" y="1819275"/>
          <p14:tracePt t="70135" x="7715250" y="1819275"/>
          <p14:tracePt t="70143" x="7740650" y="1822450"/>
          <p14:tracePt t="70151" x="7770813" y="1830388"/>
          <p14:tracePt t="70159" x="7816850" y="1830388"/>
          <p14:tracePt t="70167" x="7883525" y="1833563"/>
          <p14:tracePt t="70175" x="7950200" y="1833563"/>
          <p14:tracePt t="70183" x="8010525" y="1833563"/>
          <p14:tracePt t="70191" x="8048625" y="1833563"/>
          <p14:tracePt t="70199" x="8074025" y="1833563"/>
          <p14:tracePt t="70207" x="8089900" y="1833563"/>
          <p14:tracePt t="70215" x="8096250" y="1833563"/>
          <p14:tracePt t="70354" x="8078788" y="1833563"/>
          <p14:tracePt t="70359" x="8054975" y="1833563"/>
          <p14:tracePt t="70367" x="8051800" y="1833563"/>
          <p14:tracePt t="70375" x="8051800" y="1838325"/>
          <p14:tracePt t="70383" x="8066088" y="1841500"/>
          <p14:tracePt t="70391" x="8089900" y="1841500"/>
          <p14:tracePt t="70401" x="8123238" y="1833563"/>
          <p14:tracePt t="70409" x="8167688" y="1830388"/>
          <p14:tracePt t="70418" x="8220075" y="1822450"/>
          <p14:tracePt t="70425" x="8261350" y="1819275"/>
          <p14:tracePt t="70433" x="8335963" y="1811338"/>
          <p14:tracePt t="70441" x="8404225" y="1800225"/>
          <p14:tracePt t="70449" x="8486775" y="1793875"/>
          <p14:tracePt t="70457" x="8561388" y="1774825"/>
          <p14:tracePt t="70465" x="8636000" y="1763713"/>
          <p14:tracePt t="70473" x="8721725" y="1747838"/>
          <p14:tracePt t="70481" x="8796338" y="1736725"/>
          <p14:tracePt t="70489" x="8878888" y="1728788"/>
          <p14:tracePt t="70497" x="8950325" y="1728788"/>
          <p14:tracePt t="70506" x="9024938" y="1728788"/>
          <p14:tracePt t="70513" x="9077325" y="1728788"/>
          <p14:tracePt t="70521" x="9121775" y="1728788"/>
          <p14:tracePt t="70529" x="9156700" y="1728788"/>
          <p14:tracePt t="70537" x="9178925" y="1736725"/>
          <p14:tracePt t="70545" x="9204325" y="1741488"/>
          <p14:tracePt t="70553" x="9215438" y="1744663"/>
          <p14:tracePt t="70561" x="9234488" y="1747838"/>
          <p14:tracePt t="70569" x="9245600" y="1747838"/>
          <p14:tracePt t="70577" x="9267825" y="1747838"/>
          <p14:tracePt t="70585" x="9291638" y="1747838"/>
          <p14:tracePt t="70593" x="9328150" y="1747838"/>
          <p14:tracePt t="70601" x="9372600" y="1747838"/>
          <p14:tracePt t="70609" x="9440863" y="1741488"/>
          <p14:tracePt t="70617" x="9515475" y="1728788"/>
          <p14:tracePt t="70625" x="9623425" y="1714500"/>
          <p14:tracePt t="70633" x="9766300" y="1695450"/>
          <p14:tracePt t="70642" x="9867900" y="1684338"/>
          <p14:tracePt t="70649" x="9923463" y="1665288"/>
          <p14:tracePt t="70657" x="9953625" y="1654175"/>
          <p14:tracePt t="70665" x="9967913" y="1647825"/>
          <p14:tracePt t="70673" x="9972675" y="1643063"/>
          <p14:tracePt t="70859" x="9975850" y="1643063"/>
          <p14:tracePt t="70867" x="9994900" y="1647825"/>
          <p14:tracePt t="70875" x="10047288" y="1658938"/>
          <p14:tracePt t="70883" x="10121900" y="1658938"/>
          <p14:tracePt t="70892" x="10182225" y="1658938"/>
          <p14:tracePt t="70900" x="10248900" y="1654175"/>
          <p14:tracePt t="70907" x="10287000" y="1654175"/>
          <p14:tracePt t="70915" x="10323513" y="1658938"/>
          <p14:tracePt t="70923" x="10372725" y="1662113"/>
          <p14:tracePt t="70931" x="10425113" y="1662113"/>
          <p14:tracePt t="70939" x="10499725" y="1662113"/>
          <p14:tracePt t="70947" x="10563225" y="1662113"/>
          <p14:tracePt t="70955" x="10623550" y="1662113"/>
          <p14:tracePt t="70963" x="10664825" y="1662113"/>
          <p14:tracePt t="70973" x="10687050" y="1662113"/>
          <p14:tracePt t="70981" x="10702925" y="1662113"/>
          <p14:tracePt t="70989" x="10720388" y="1662113"/>
          <p14:tracePt t="70997" x="10742613" y="1662113"/>
          <p14:tracePt t="71006" x="10772775" y="1662113"/>
          <p14:tracePt t="71013" x="10795000" y="1662113"/>
          <p14:tracePt t="71021" x="10818813" y="1662113"/>
          <p14:tracePt t="71029" x="10836275" y="1662113"/>
          <p14:tracePt t="71037" x="10852150" y="1662113"/>
          <p14:tracePt t="71045" x="10871200" y="1662113"/>
          <p14:tracePt t="71053" x="10888663" y="1665288"/>
          <p14:tracePt t="71061" x="10899775" y="1670050"/>
          <p14:tracePt t="71069" x="10907713" y="1670050"/>
          <p14:tracePt t="71077" x="10912475" y="1673225"/>
          <p14:tracePt t="71093" x="10912475" y="1676400"/>
          <p14:tracePt t="71101" x="10915650" y="1676400"/>
          <p14:tracePt t="71109" x="10915650" y="1681163"/>
          <p14:tracePt t="71117" x="10918825" y="1684338"/>
          <p14:tracePt t="71133" x="10923588" y="1684338"/>
          <p14:tracePt t="71142" x="10926763" y="1684338"/>
          <p14:tracePt t="71149" x="10929938" y="1687513"/>
          <p14:tracePt t="71157" x="10941050" y="1692275"/>
          <p14:tracePt t="71165" x="10953750" y="1692275"/>
          <p14:tracePt t="71173" x="10960100" y="1695450"/>
          <p14:tracePt t="71181" x="10964863" y="1700213"/>
          <p14:tracePt t="71189" x="10968038" y="1700213"/>
          <p14:tracePt t="71197" x="10968038" y="1703388"/>
          <p14:tracePt t="71206" x="10968038" y="1706563"/>
          <p14:tracePt t="71213" x="10971213" y="1714500"/>
          <p14:tracePt t="71221" x="10971213" y="1717675"/>
          <p14:tracePt t="71229" x="10975975" y="1722438"/>
          <p14:tracePt t="71237" x="10982325" y="1725613"/>
          <p14:tracePt t="71245" x="10987088" y="1728788"/>
          <p14:tracePt t="71253" x="10990263" y="1733550"/>
          <p14:tracePt t="71262" x="10998200" y="1736725"/>
          <p14:tracePt t="71271" x="11006138" y="1741488"/>
          <p14:tracePt t="71279" x="11017250" y="1744663"/>
          <p14:tracePt t="71287" x="11020425" y="1747838"/>
          <p14:tracePt t="71295" x="11028363" y="1752600"/>
          <p14:tracePt t="71303" x="11031538" y="1755775"/>
          <p14:tracePt t="71311" x="11039475" y="1763713"/>
          <p14:tracePt t="71319" x="11045825" y="1766888"/>
          <p14:tracePt t="71327" x="11050588" y="1770063"/>
          <p14:tracePt t="71335" x="11058525" y="1778000"/>
          <p14:tracePt t="71343" x="11061700" y="1785938"/>
          <p14:tracePt t="71351" x="11061700" y="1789113"/>
          <p14:tracePt t="71359" x="11064875" y="1793875"/>
          <p14:tracePt t="71367" x="11075988" y="1804988"/>
          <p14:tracePt t="71375" x="11080750" y="1811338"/>
          <p14:tracePt t="71383" x="11083925" y="1819275"/>
          <p14:tracePt t="71391" x="11083925" y="1827213"/>
          <p14:tracePt t="71399" x="11083925" y="1830388"/>
          <p14:tracePt t="71407" x="11087100" y="1841500"/>
          <p14:tracePt t="71415" x="11087100" y="1846263"/>
          <p14:tracePt t="71423" x="11087100" y="1852613"/>
          <p14:tracePt t="71431" x="11087100" y="1868488"/>
          <p14:tracePt t="71439" x="11087100" y="1882775"/>
          <p14:tracePt t="71447" x="11087100" y="1893888"/>
          <p14:tracePt t="71455" x="11087100" y="1905000"/>
          <p14:tracePt t="71463" x="11087100" y="1920875"/>
          <p14:tracePt t="71471" x="11087100" y="1935163"/>
          <p14:tracePt t="71479" x="11087100" y="1946275"/>
          <p14:tracePt t="71487" x="11080750" y="1965325"/>
          <p14:tracePt t="71495" x="11072813" y="1990725"/>
          <p14:tracePt t="71503" x="11061700" y="2017713"/>
          <p14:tracePt t="71511" x="11045825" y="2047875"/>
          <p14:tracePt t="71519" x="11034713" y="2073275"/>
          <p14:tracePt t="71527" x="11020425" y="2100263"/>
          <p14:tracePt t="71535" x="11001375" y="2125663"/>
          <p14:tracePt t="71543" x="10993438" y="2152650"/>
          <p14:tracePt t="71553" x="10979150" y="2178050"/>
          <p14:tracePt t="71561" x="10964863" y="2197100"/>
          <p14:tracePt t="71569" x="10948988" y="2216150"/>
          <p14:tracePt t="71577" x="10926763" y="2238375"/>
          <p14:tracePt t="71585" x="10907713" y="2257425"/>
          <p14:tracePt t="71593" x="10888663" y="2271713"/>
          <p14:tracePt t="71601" x="10860088" y="2295525"/>
          <p14:tracePt t="71609" x="10833100" y="2309813"/>
          <p14:tracePt t="71617" x="10802938" y="2328863"/>
          <p14:tracePt t="71625" x="10761663" y="2343150"/>
          <p14:tracePt t="71633" x="10728325" y="2362200"/>
          <p14:tracePt t="71641" x="10683875" y="2365375"/>
          <p14:tracePt t="71649" x="10637838" y="2373313"/>
          <p14:tracePt t="71657" x="10585450" y="2373313"/>
          <p14:tracePt t="71665" x="10537825" y="2370138"/>
          <p14:tracePt t="71673" x="10507663" y="2370138"/>
          <p14:tracePt t="71681" x="10469563" y="2365375"/>
          <p14:tracePt t="71689" x="10439400" y="2365375"/>
          <p14:tracePt t="71697" x="10402888" y="2365375"/>
          <p14:tracePt t="71706" x="10358438" y="2365375"/>
          <p14:tracePt t="71713" x="10312400" y="2365375"/>
          <p14:tracePt t="71721" x="10264775" y="2359025"/>
          <p14:tracePt t="71729" x="10226675" y="2354263"/>
          <p14:tracePt t="71737" x="10196513" y="2347913"/>
          <p14:tracePt t="71745" x="10163175" y="2343150"/>
          <p14:tracePt t="71753" x="10133013" y="2335213"/>
          <p14:tracePt t="71761" x="10099675" y="2332038"/>
          <p14:tracePt t="71769" x="10061575" y="2320925"/>
          <p14:tracePt t="71777" x="10020300" y="2309813"/>
          <p14:tracePt t="71785" x="9983788" y="2290763"/>
          <p14:tracePt t="71793" x="9926638" y="2276475"/>
          <p14:tracePt t="71801" x="9863138" y="2241550"/>
          <p14:tracePt t="71810" x="9810750" y="2224088"/>
          <p14:tracePt t="71817" x="9744075" y="2212975"/>
          <p14:tracePt t="71825" x="9686925" y="2201863"/>
          <p14:tracePt t="71835" x="9634538" y="2189163"/>
          <p14:tracePt t="71841" x="9582150" y="2182813"/>
          <p14:tracePt t="71851" x="9545638" y="2178050"/>
          <p14:tracePt t="71859" x="9490075" y="2166938"/>
          <p14:tracePt t="71867" x="9437688" y="2152650"/>
          <p14:tracePt t="71876" x="9377363" y="2141538"/>
          <p14:tracePt t="71883" x="9305925" y="2130425"/>
          <p14:tracePt t="71891" x="9239250" y="2119313"/>
          <p14:tracePt t="71900" x="9151938" y="2097088"/>
          <p14:tracePt t="71907" x="9058275" y="2070100"/>
          <p14:tracePt t="71915" x="8950325" y="2036763"/>
          <p14:tracePt t="71923" x="8826500" y="1995488"/>
          <p14:tracePt t="71931" x="8721725" y="1973263"/>
          <p14:tracePt t="71939" x="8620125" y="1951038"/>
          <p14:tracePt t="71947" x="8539163" y="1946275"/>
          <p14:tracePt t="71955" x="8456613" y="1938338"/>
          <p14:tracePt t="71963" x="8382000" y="1938338"/>
          <p14:tracePt t="71971" x="8321675" y="1943100"/>
          <p14:tracePt t="71979" x="8253413" y="1946275"/>
          <p14:tracePt t="71987" x="8201025" y="1946275"/>
          <p14:tracePt t="72006" x="8101013" y="1968500"/>
          <p14:tracePt t="72011" x="8070850" y="1976438"/>
          <p14:tracePt t="72019" x="8054975" y="1979613"/>
          <p14:tracePt t="72027" x="8051800" y="1979613"/>
          <p14:tracePt t="72245" x="8043863" y="1979613"/>
          <p14:tracePt t="72253" x="8007350" y="1990725"/>
          <p14:tracePt t="72261" x="7947025" y="2009775"/>
          <p14:tracePt t="72269" x="7875588" y="2032000"/>
          <p14:tracePt t="72277" x="7800975" y="2058988"/>
          <p14:tracePt t="72285" x="7723188" y="2078038"/>
          <p14:tracePt t="72293" x="7640638" y="2084388"/>
          <p14:tracePt t="72301" x="7558088" y="2097088"/>
          <p14:tracePt t="72309" x="7456488" y="2111375"/>
          <p14:tracePt t="72317" x="7310438" y="2136775"/>
          <p14:tracePt t="72325" x="7161213" y="2163763"/>
          <p14:tracePt t="72333" x="7034213" y="2182813"/>
          <p14:tracePt t="72341" x="6891338" y="2189163"/>
          <p14:tracePt t="72349" x="6734175" y="2197100"/>
          <p14:tracePt t="72357" x="6596063" y="2197100"/>
          <p14:tracePt t="72365" x="6472238" y="2197100"/>
          <p14:tracePt t="72373" x="6392863" y="2193925"/>
          <p14:tracePt t="72381" x="6318250" y="2189163"/>
          <p14:tracePt t="72389" x="6246813" y="2174875"/>
          <p14:tracePt t="72397" x="6194425" y="2174875"/>
          <p14:tracePt t="72406" x="6157913" y="2171700"/>
          <p14:tracePt t="72413" x="6127750" y="2171700"/>
          <p14:tracePt t="72423" x="6108700" y="2171700"/>
          <p14:tracePt t="72431" x="6094413" y="2166938"/>
          <p14:tracePt t="72439" x="6086475" y="2166938"/>
          <p14:tracePt t="72447" x="6075363" y="2163763"/>
          <p14:tracePt t="72455" x="6061075" y="2160588"/>
          <p14:tracePt t="72463" x="6049963" y="2160588"/>
          <p14:tracePt t="72471" x="6026150" y="2152650"/>
          <p14:tracePt t="72479" x="6000750" y="2149475"/>
          <p14:tracePt t="72487" x="5978525" y="2144713"/>
          <p14:tracePt t="72495" x="5951538" y="2136775"/>
          <p14:tracePt t="72503" x="5929313" y="2136775"/>
          <p14:tracePt t="72511" x="5915025" y="2133600"/>
          <p14:tracePt t="72519" x="5895975" y="2133600"/>
          <p14:tracePt t="72527" x="5884863" y="2133600"/>
          <p14:tracePt t="72535" x="5873750" y="2133600"/>
          <p14:tracePt t="72543" x="5854700" y="2133600"/>
          <p14:tracePt t="72551" x="5843588" y="2133600"/>
          <p14:tracePt t="72559" x="5832475" y="2133600"/>
          <p14:tracePt t="72567" x="5813425" y="2133600"/>
          <p14:tracePt t="72575" x="5799138" y="2133600"/>
          <p14:tracePt t="72583" x="5775325" y="2133600"/>
          <p14:tracePt t="72591" x="5746750" y="2133600"/>
          <p14:tracePt t="72599" x="5716588" y="2133600"/>
          <p14:tracePt t="72607" x="5675313" y="2136775"/>
          <p14:tracePt t="72615" x="5645150" y="2141538"/>
          <p14:tracePt t="72623" x="5592763" y="2149475"/>
          <p14:tracePt t="72631" x="5543550" y="2160588"/>
          <p14:tracePt t="72639" x="5507038" y="2171700"/>
          <p14:tracePt t="72647" x="5457825" y="2174875"/>
          <p14:tracePt t="72655" x="5427663" y="2182813"/>
          <p14:tracePt t="72663" x="5397500" y="2182813"/>
          <p14:tracePt t="72671" x="5367338" y="2182813"/>
          <p14:tracePt t="72679" x="5326063" y="2178050"/>
          <p14:tracePt t="72687" x="5289550" y="2182813"/>
          <p14:tracePt t="72695" x="5237163" y="2185988"/>
          <p14:tracePt t="72706" x="5184775" y="2193925"/>
          <p14:tracePt t="72713" x="5124450" y="2189163"/>
          <p14:tracePt t="72719" x="5072063" y="2189163"/>
          <p14:tracePt t="72729" x="5027613" y="2189163"/>
          <p14:tracePt t="72737" x="4989513" y="2189163"/>
          <p14:tracePt t="72745" x="4948238" y="2189163"/>
          <p14:tracePt t="72753" x="4933950" y="2189163"/>
          <p14:tracePt t="72761" x="4926013" y="2189163"/>
          <p14:tracePt t="72777" x="4922838" y="2189163"/>
          <p14:tracePt t="72961" x="4922838" y="2185988"/>
          <p14:tracePt t="72969" x="4918075" y="2185988"/>
          <p14:tracePt t="72977" x="4911725" y="2185988"/>
          <p14:tracePt t="72985" x="4903788" y="2185988"/>
          <p14:tracePt t="72995" x="4889500" y="2185988"/>
          <p14:tracePt t="73003" x="4859338" y="2189163"/>
          <p14:tracePt t="73011" x="4813300" y="2201863"/>
          <p14:tracePt t="73019" x="4760913" y="2201863"/>
          <p14:tracePt t="73027" x="4713288" y="2205038"/>
          <p14:tracePt t="73035" x="4667250" y="2205038"/>
          <p14:tracePt t="73043" x="4630738" y="2205038"/>
          <p14:tracePt t="73051" x="4592638" y="2212975"/>
          <p14:tracePt t="73059" x="4562475" y="2212975"/>
          <p14:tracePt t="73067" x="4525963" y="2212975"/>
          <p14:tracePt t="73105" x="4371975" y="2212975"/>
          <p14:tracePt t="73107" x="4349750" y="2212975"/>
          <p14:tracePt t="73115" x="4327525" y="2212975"/>
          <p14:tracePt t="73123" x="4311650" y="2212975"/>
          <p14:tracePt t="73131" x="4297363" y="2212975"/>
          <p14:tracePt t="73140" x="4286250" y="2212975"/>
          <p14:tracePt t="73147" x="4275138" y="2212975"/>
          <p14:tracePt t="73155" x="4264025" y="2212975"/>
          <p14:tracePt t="73163" x="4252913" y="2212975"/>
          <p14:tracePt t="73171" x="4225925" y="2212975"/>
          <p14:tracePt t="73179" x="4211638" y="2208213"/>
          <p14:tracePt t="73188" x="4189413" y="2208213"/>
          <p14:tracePt t="73195" x="4162425" y="2208213"/>
          <p14:tracePt t="73203" x="4132263" y="2208213"/>
          <p14:tracePt t="73211" x="4102100" y="2208213"/>
          <p14:tracePt t="73219" x="4073525" y="2208213"/>
          <p14:tracePt t="73227" x="4046538" y="2208213"/>
          <p14:tracePt t="73235" x="4024313" y="2208213"/>
          <p14:tracePt t="73243" x="4008438" y="2208213"/>
          <p14:tracePt t="73251" x="3990975" y="2212975"/>
          <p14:tracePt t="73259" x="3967163" y="2212975"/>
          <p14:tracePt t="73267" x="3952875" y="2212975"/>
          <p14:tracePt t="73276" x="3933825" y="2212975"/>
          <p14:tracePt t="73285" x="3922713" y="2212975"/>
          <p14:tracePt t="73292" x="3911600" y="2212975"/>
          <p14:tracePt t="73301" x="3897313" y="2212975"/>
          <p14:tracePt t="73309" x="3886200" y="2212975"/>
          <p14:tracePt t="73317" x="3870325" y="2212975"/>
          <p14:tracePt t="73325" x="3859213" y="2212975"/>
          <p14:tracePt t="73333" x="3840163" y="2216150"/>
          <p14:tracePt t="73342" x="3822700" y="2216150"/>
          <p14:tracePt t="73349" x="3810000" y="2216150"/>
          <p14:tracePt t="73357" x="3798888" y="2219325"/>
          <p14:tracePt t="73365" x="3792538" y="2219325"/>
          <p14:tracePt t="73373" x="3781425" y="2219325"/>
          <p14:tracePt t="73381" x="3773488" y="2219325"/>
          <p14:tracePt t="73389" x="3754438" y="2219325"/>
          <p14:tracePt t="73397" x="3743325" y="2224088"/>
          <p14:tracePt t="73406" x="3732213" y="2224088"/>
          <p14:tracePt t="73413" x="3721100" y="2227263"/>
          <p14:tracePt t="73421" x="3702050" y="2235200"/>
          <p14:tracePt t="73429" x="3690938" y="2235200"/>
          <p14:tracePt t="73437" x="3671888" y="2238375"/>
          <p14:tracePt t="73445" x="3657600" y="2238375"/>
          <p14:tracePt t="73453" x="3649663" y="2238375"/>
          <p14:tracePt t="73462" x="3641725" y="2241550"/>
          <p14:tracePt t="73469" x="3635375" y="2241550"/>
          <p14:tracePt t="73477" x="3630613" y="2241550"/>
          <p14:tracePt t="73493" x="3627438" y="2241550"/>
          <p14:tracePt t="73509" x="3624263" y="2241550"/>
          <p14:tracePt t="73517" x="3619500" y="2241550"/>
          <p14:tracePt t="73533" x="3619500" y="2238375"/>
          <p14:tracePt t="73549" x="3616325" y="2238375"/>
          <p14:tracePt t="73576" x="3611563" y="2238375"/>
          <p14:tracePt t="73583" x="3608388" y="2235200"/>
          <p14:tracePt t="73591" x="3605213" y="2235200"/>
          <p14:tracePt t="73624" x="3600450" y="2235200"/>
          <p14:tracePt t="74099" x="3597275" y="2235200"/>
          <p14:tracePt t="74106" x="3597275" y="2230438"/>
          <p14:tracePt t="74121" x="3594100" y="2230438"/>
          <p14:tracePt t="74145" x="3589338" y="2230438"/>
          <p14:tracePt t="74163" x="3586163" y="2230438"/>
          <p14:tracePt t="74171" x="3582988" y="2230438"/>
          <p14:tracePt t="74179" x="3582988" y="2227263"/>
          <p14:tracePt t="74188" x="3578225" y="2227263"/>
          <p14:tracePt t="74195" x="3575050" y="2227263"/>
          <p14:tracePt t="74227" x="3571875" y="2227263"/>
          <p14:tracePt t="74331" x="3567113" y="2227263"/>
          <p14:tracePt t="74347" x="3563938" y="2227263"/>
          <p14:tracePt t="74363" x="3559175" y="2224088"/>
          <p14:tracePt t="74371" x="3556000" y="2224088"/>
          <p14:tracePt t="74404" x="3552825" y="2224088"/>
          <p14:tracePt t="74419" x="3548063" y="2224088"/>
          <p14:tracePt t="74549" x="3544888" y="2224088"/>
          <p14:tracePt t="74565" x="3536950" y="2224088"/>
          <p14:tracePt t="74573" x="3533775" y="2224088"/>
          <p14:tracePt t="74581" x="3530600" y="2224088"/>
          <p14:tracePt t="74597" x="3530600" y="2219325"/>
          <p14:tracePt t="74607" x="3525838" y="2219325"/>
          <p14:tracePt t="74653" x="3522663" y="2219325"/>
          <p14:tracePt t="74669" x="3519488" y="2219325"/>
          <p14:tracePt t="74685" x="3514725" y="2216150"/>
          <p14:tracePt t="74709" x="3511550" y="2216150"/>
          <p14:tracePt t="74735" x="3506788" y="2216150"/>
          <p14:tracePt t="74791" x="3506788" y="2212975"/>
          <p14:tracePt t="74799" x="3503613" y="2212975"/>
          <p14:tracePt t="74807" x="3500438" y="2208213"/>
          <p14:tracePt t="74823" x="3495675" y="2208213"/>
          <p14:tracePt t="74855" x="3492500" y="2208213"/>
          <p14:tracePt t="76072" x="3484563" y="2208213"/>
          <p14:tracePt t="76079" x="3473450" y="2208213"/>
          <p14:tracePt t="76087" x="3451225" y="2212975"/>
          <p14:tracePt t="76095" x="3429000" y="2212975"/>
          <p14:tracePt t="76103" x="3402013" y="2216150"/>
          <p14:tracePt t="76111" x="3379788" y="2216150"/>
          <p14:tracePt t="76119" x="3357563" y="2219325"/>
          <p14:tracePt t="76127" x="3338513" y="2219325"/>
          <p14:tracePt t="76135" x="3321050" y="2224088"/>
          <p14:tracePt t="76143" x="3305175" y="2224088"/>
          <p14:tracePt t="76151" x="3286125" y="2224088"/>
          <p14:tracePt t="76161" x="3271838" y="2227263"/>
          <p14:tracePt t="76167" x="3249613" y="2227263"/>
          <p14:tracePt t="76177" x="3230563" y="2227263"/>
          <p14:tracePt t="76185" x="3203575" y="2227263"/>
          <p14:tracePt t="76193" x="3178175" y="2235200"/>
          <p14:tracePt t="76201" x="3133725" y="2238375"/>
          <p14:tracePt t="76209" x="3087688" y="2246313"/>
          <p14:tracePt t="76217" x="3028950" y="2249488"/>
          <p14:tracePt t="76225" x="2965450" y="2265363"/>
          <p14:tracePt t="76233" x="2919413" y="2265363"/>
          <p14:tracePt t="76241" x="2867025" y="2268538"/>
          <p14:tracePt t="76249" x="2814638" y="2276475"/>
          <p14:tracePt t="76257" x="2778125" y="2279650"/>
          <p14:tracePt t="76265" x="2736850" y="2287588"/>
          <p14:tracePt t="76273" x="2706688" y="2290763"/>
          <p14:tracePt t="76281" x="2665413" y="2298700"/>
          <p14:tracePt t="76289" x="2643188" y="2298700"/>
          <p14:tracePt t="76297" x="2627313" y="2298700"/>
          <p14:tracePt t="76306" x="2605088" y="2298700"/>
          <p14:tracePt t="76313" x="2593975" y="2298700"/>
          <p14:tracePt t="76322" x="2579688" y="2298700"/>
          <p14:tracePt t="76329" x="2574925" y="2298700"/>
          <p14:tracePt t="76337" x="2560638" y="2298700"/>
          <p14:tracePt t="76345" x="2549525" y="2298700"/>
          <p14:tracePt t="76353" x="2538413" y="2298700"/>
          <p14:tracePt t="76361" x="2516188" y="2301875"/>
          <p14:tracePt t="76369" x="2505075" y="2301875"/>
          <p14:tracePt t="76377" x="2486025" y="2301875"/>
          <p14:tracePt t="76385" x="2474913" y="2301875"/>
          <p14:tracePt t="76394" x="2466975" y="2301875"/>
          <p14:tracePt t="76401" x="2459038" y="2301875"/>
          <p14:tracePt t="76410" x="2447925" y="2301875"/>
          <p14:tracePt t="76417" x="2433638" y="2301875"/>
          <p14:tracePt t="76425" x="2422525" y="2301875"/>
          <p14:tracePt t="76433" x="2398713" y="2301875"/>
          <p14:tracePt t="76442" x="2376488" y="2295525"/>
          <p14:tracePt t="76449" x="2346325" y="2295525"/>
          <p14:tracePt t="76457" x="2312988" y="2298700"/>
          <p14:tracePt t="76468" x="2282825" y="2298700"/>
          <p14:tracePt t="76475" x="2254250" y="2298700"/>
          <p14:tracePt t="76483" x="2230438" y="2298700"/>
          <p14:tracePt t="76491" x="2201863" y="2298700"/>
          <p14:tracePt t="76499" x="2171700" y="2298700"/>
          <p14:tracePt t="76507" x="2144713" y="2301875"/>
          <p14:tracePt t="76515" x="2122488" y="2301875"/>
          <p14:tracePt t="76523" x="2092325" y="2301875"/>
          <p14:tracePt t="76531" x="2073275" y="2301875"/>
          <p14:tracePt t="76539" x="2058988" y="2306638"/>
          <p14:tracePt t="76547" x="2025650" y="2306638"/>
          <p14:tracePt t="76555" x="2003425" y="2312988"/>
          <p14:tracePt t="76563" x="1976438" y="2317750"/>
          <p14:tracePt t="76571" x="1954213" y="2317750"/>
          <p14:tracePt t="76579" x="1938338" y="2320925"/>
          <p14:tracePt t="76587" x="1924050" y="2320925"/>
          <p14:tracePt t="76595" x="1912938" y="2320925"/>
          <p14:tracePt t="76603" x="1901825" y="2320925"/>
          <p14:tracePt t="76611" x="1890713" y="2320925"/>
          <p14:tracePt t="76620" x="1882775" y="2320925"/>
          <p14:tracePt t="76627" x="1874838" y="2324100"/>
          <p14:tracePt t="76635" x="1868488" y="2324100"/>
          <p14:tracePt t="76643" x="1857375" y="2324100"/>
          <p14:tracePt t="76651" x="1841500" y="2328863"/>
          <p14:tracePt t="76659" x="1830388" y="2328863"/>
          <p14:tracePt t="76668" x="1822450" y="2332038"/>
          <p14:tracePt t="76676" x="1816100" y="2335213"/>
          <p14:tracePt t="76683" x="1808163" y="2335213"/>
          <p14:tracePt t="76691" x="1804988" y="2335213"/>
          <p14:tracePt t="76699" x="1804988" y="2339975"/>
          <p14:tracePt t="76707" x="1800225" y="2343150"/>
          <p14:tracePt t="76715" x="1797050" y="2351088"/>
          <p14:tracePt t="76723" x="1792288" y="2359025"/>
          <p14:tracePt t="76733" x="1781175" y="2365375"/>
          <p14:tracePt t="76742" x="1774825" y="2373313"/>
          <p14:tracePt t="76747" x="1770063" y="2381250"/>
          <p14:tracePt t="76758" x="1763713" y="2384425"/>
          <p14:tracePt t="76765" x="1758950" y="2400300"/>
          <p14:tracePt t="76773" x="1755775" y="2406650"/>
          <p14:tracePt t="76781" x="1755775" y="2414588"/>
          <p14:tracePt t="76797" x="1755775" y="2422525"/>
          <p14:tracePt t="76806" x="1755775" y="2425700"/>
          <p14:tracePt t="76813" x="1755775" y="2428875"/>
          <p14:tracePt t="76821" x="1755775" y="2436813"/>
          <p14:tracePt t="76829" x="1755775" y="2444750"/>
          <p14:tracePt t="76837" x="1755775" y="2447925"/>
          <p14:tracePt t="76853" x="1755775" y="2455863"/>
          <p14:tracePt t="76861" x="1755775" y="2459038"/>
          <p14:tracePt t="76869" x="1758950" y="2466975"/>
          <p14:tracePt t="76877" x="1758950" y="2470150"/>
          <p14:tracePt t="76885" x="1763713" y="2478088"/>
          <p14:tracePt t="76893" x="1766888" y="2478088"/>
          <p14:tracePt t="76901" x="1766888" y="2481263"/>
          <p14:tracePt t="76910" x="1770063" y="2486025"/>
          <p14:tracePt t="76917" x="1778000" y="2489200"/>
          <p14:tracePt t="76925" x="1785938" y="2492375"/>
          <p14:tracePt t="76933" x="1789113" y="2497138"/>
          <p14:tracePt t="76941" x="1797050" y="2497138"/>
          <p14:tracePt t="76949" x="1800225" y="2500313"/>
          <p14:tracePt t="76965" x="1804988" y="2505075"/>
          <p14:tracePt t="76973" x="1808163" y="2505075"/>
          <p14:tracePt t="76981" x="1811338" y="2508250"/>
          <p14:tracePt t="76989" x="1819275" y="2508250"/>
          <p14:tracePt t="76997" x="1833563" y="2508250"/>
          <p14:tracePt t="77006" x="1838325" y="2508250"/>
          <p14:tracePt t="77013" x="1852613" y="2508250"/>
          <p14:tracePt t="77021" x="1860550" y="2508250"/>
          <p14:tracePt t="77029" x="1863725" y="2508250"/>
          <p14:tracePt t="77037" x="1868488" y="2511425"/>
          <p14:tracePt t="77047" x="1871663" y="2511425"/>
          <p14:tracePt t="77063" x="1874838" y="2511425"/>
          <p14:tracePt t="77073" x="1879600" y="2511425"/>
          <p14:tracePt t="77079" x="1882775" y="2511425"/>
          <p14:tracePt t="77088" x="1885950" y="2511425"/>
          <p14:tracePt t="77095" x="1893888" y="2511425"/>
          <p14:tracePt t="77103" x="1901825" y="2511425"/>
          <p14:tracePt t="77111" x="1909763" y="2511425"/>
          <p14:tracePt t="77139" x="1931988" y="2511425"/>
          <p14:tracePt t="77143" x="1938338" y="2511425"/>
          <p14:tracePt t="77151" x="1946275" y="2516188"/>
          <p14:tracePt t="77160" x="1951038" y="2516188"/>
          <p14:tracePt t="77168" x="1954213" y="2516188"/>
          <p14:tracePt t="77176" x="1957388" y="2516188"/>
          <p14:tracePt t="77183" x="1962150" y="2519363"/>
          <p14:tracePt t="77191" x="1968500" y="2519363"/>
          <p14:tracePt t="77199" x="1976438" y="2519363"/>
          <p14:tracePt t="77207" x="1990725" y="2519363"/>
          <p14:tracePt t="77215" x="2006600" y="2519363"/>
          <p14:tracePt t="77224" x="2028825" y="2519363"/>
          <p14:tracePt t="77231" x="2047875" y="2519363"/>
          <p14:tracePt t="77239" x="2058988" y="2519363"/>
          <p14:tracePt t="77247" x="2070100" y="2519363"/>
          <p14:tracePt t="77256" x="2078038" y="2519363"/>
          <p14:tracePt t="77272" x="2081213" y="2519363"/>
          <p14:tracePt t="77303" x="2084388" y="2519363"/>
          <p14:tracePt t="77319" x="2089150" y="2522538"/>
          <p14:tracePt t="77329" x="2095500" y="2522538"/>
          <p14:tracePt t="77337" x="2114550" y="2530475"/>
          <p14:tracePt t="77346" x="2130425" y="2530475"/>
          <p14:tracePt t="77353" x="2152650" y="2530475"/>
          <p14:tracePt t="77361" x="2185988" y="2533650"/>
          <p14:tracePt t="77369" x="2208213" y="2538413"/>
          <p14:tracePt t="77377" x="2241550" y="2544763"/>
          <p14:tracePt t="77386" x="2279650" y="2544763"/>
          <p14:tracePt t="77393" x="2309813" y="2544763"/>
          <p14:tracePt t="77401" x="2346325" y="2549525"/>
          <p14:tracePt t="77409" x="2392363" y="2549525"/>
          <p14:tracePt t="77417" x="2425700" y="2552700"/>
          <p14:tracePt t="77425" x="2463800" y="2552700"/>
          <p14:tracePt t="77433" x="2508250" y="2552700"/>
          <p14:tracePt t="77442" x="2560638" y="2552700"/>
          <p14:tracePt t="77449" x="2613025" y="2552700"/>
          <p14:tracePt t="77457" x="2657475" y="2552700"/>
          <p14:tracePt t="77465" x="2709863" y="2552700"/>
          <p14:tracePt t="77473" x="2754313" y="2552700"/>
          <p14:tracePt t="77481" x="2792413" y="2552700"/>
          <p14:tracePt t="77489" x="2803525" y="2552700"/>
          <p14:tracePt t="77497" x="2811463" y="2552700"/>
          <p14:tracePt t="77537" x="2814638" y="2552700"/>
          <p14:tracePt t="77553" x="2819400" y="2557463"/>
          <p14:tracePt t="77561" x="2822575" y="2557463"/>
          <p14:tracePt t="77569" x="2830513" y="2557463"/>
          <p14:tracePt t="77577" x="2844800" y="2557463"/>
          <p14:tracePt t="77585" x="2874963" y="2557463"/>
          <p14:tracePt t="77593" x="2897188" y="2557463"/>
          <p14:tracePt t="77604" x="2927350" y="2557463"/>
          <p14:tracePt t="77611" x="2957513" y="2557463"/>
          <p14:tracePt t="77619" x="2982913" y="2557463"/>
          <p14:tracePt t="77627" x="2998788" y="2557463"/>
          <p14:tracePt t="77635" x="3009900" y="2557463"/>
          <p14:tracePt t="77643" x="3021013" y="2557463"/>
          <p14:tracePt t="77651" x="3028950" y="2557463"/>
          <p14:tracePt t="77659" x="3035300" y="2557463"/>
          <p14:tracePt t="77667" x="3054350" y="2557463"/>
          <p14:tracePt t="77676" x="3070225" y="2557463"/>
          <p14:tracePt t="77683" x="3087688" y="2557463"/>
          <p14:tracePt t="77692" x="3109913" y="2557463"/>
          <p14:tracePt t="77699" x="3133725" y="2552700"/>
          <p14:tracePt t="77707" x="3151188" y="2552700"/>
          <p14:tracePt t="77716" x="3175000" y="2552700"/>
          <p14:tracePt t="77723" x="3197225" y="2544763"/>
          <p14:tracePt t="77731" x="3216275" y="2544763"/>
          <p14:tracePt t="77739" x="3238500" y="2541588"/>
          <p14:tracePt t="77747" x="3263900" y="2538413"/>
          <p14:tracePt t="77756" x="3294063" y="2530475"/>
          <p14:tracePt t="77763" x="3332163" y="2527300"/>
          <p14:tracePt t="77771" x="3373438" y="2516188"/>
          <p14:tracePt t="77779" x="3425825" y="2505075"/>
          <p14:tracePt t="77787" x="3473450" y="2492375"/>
          <p14:tracePt t="77795" x="3519488" y="2478088"/>
          <p14:tracePt t="77803" x="3578225" y="2474913"/>
          <p14:tracePt t="77811" x="3630613" y="2466975"/>
          <p14:tracePt t="77819" x="3668713" y="2466975"/>
          <p14:tracePt t="77827" x="3709988" y="2466975"/>
          <p14:tracePt t="77835" x="3740150" y="2466975"/>
          <p14:tracePt t="77843" x="3770313" y="2470150"/>
          <p14:tracePt t="77851" x="3803650" y="2474913"/>
          <p14:tracePt t="77859" x="3833813" y="2474913"/>
          <p14:tracePt t="77867" x="3862388" y="2474913"/>
          <p14:tracePt t="77875" x="3892550" y="2474913"/>
          <p14:tracePt t="77883" x="3930650" y="2474913"/>
          <p14:tracePt t="77894" x="3967163" y="2474913"/>
          <p14:tracePt t="77899" x="4002088" y="2474913"/>
          <p14:tracePt t="77909" x="4046538" y="2466975"/>
          <p14:tracePt t="77917" x="4084638" y="2466975"/>
          <p14:tracePt t="77926" x="4113213" y="2466975"/>
          <p14:tracePt t="77933" x="4129088" y="2466975"/>
          <p14:tracePt t="77941" x="4143375" y="2466975"/>
          <p14:tracePt t="77949" x="4151313" y="2466975"/>
          <p14:tracePt t="77957" x="4151313" y="2463800"/>
          <p14:tracePt t="77973" x="4154488" y="2463800"/>
          <p14:tracePt t="77981" x="4159250" y="2459038"/>
          <p14:tracePt t="77997" x="4159250" y="2455863"/>
          <p14:tracePt t="78006" x="4159250" y="2452688"/>
          <p14:tracePt t="78013" x="4159250" y="2444750"/>
          <p14:tracePt t="78021" x="4151313" y="2436813"/>
          <p14:tracePt t="78030" x="4143375" y="2433638"/>
          <p14:tracePt t="78037" x="4140200" y="2433638"/>
          <p14:tracePt t="78199" x="4143375" y="2433638"/>
          <p14:tracePt t="78207" x="4154488" y="2439988"/>
          <p14:tracePt t="78215" x="4181475" y="2452688"/>
          <p14:tracePt t="78223" x="4206875" y="2459038"/>
          <p14:tracePt t="78231" x="4237038" y="2478088"/>
          <p14:tracePt t="78239" x="4278313" y="2481263"/>
          <p14:tracePt t="78247" x="4316413" y="2492375"/>
          <p14:tracePt t="78256" x="4364038" y="2505075"/>
          <p14:tracePt t="78263" x="4416425" y="2511425"/>
          <p14:tracePt t="78271" x="4462463" y="2516188"/>
          <p14:tracePt t="78279" x="4514850" y="2522538"/>
          <p14:tracePt t="78287" x="4567238" y="2522538"/>
          <p14:tracePt t="78295" x="4625975" y="2522538"/>
          <p14:tracePt t="78303" x="4678363" y="2522538"/>
          <p14:tracePt t="78311" x="4724400" y="2522538"/>
          <p14:tracePt t="78319" x="4765675" y="2527300"/>
          <p14:tracePt t="78327" x="4787900" y="2527300"/>
          <p14:tracePt t="78335" x="4799013" y="2533650"/>
          <p14:tracePt t="78343" x="4810125" y="2538413"/>
          <p14:tracePt t="78351" x="4818063" y="2541588"/>
          <p14:tracePt t="78360" x="4824413" y="2544763"/>
          <p14:tracePt t="78367" x="4832350" y="2544763"/>
          <p14:tracePt t="78375" x="4840288" y="2544763"/>
          <p14:tracePt t="78384" x="4843463" y="2544763"/>
          <p14:tracePt t="78391" x="4848225" y="2544763"/>
          <p14:tracePt t="78399" x="4851400" y="2544763"/>
          <p14:tracePt t="78407" x="4854575" y="2544763"/>
          <p14:tracePt t="78415" x="4862513" y="2541588"/>
          <p14:tracePt t="78423" x="4873625" y="2538413"/>
          <p14:tracePt t="78431" x="4884738" y="2533650"/>
          <p14:tracePt t="78439" x="4906963" y="2530475"/>
          <p14:tracePt t="78447" x="4941888" y="2522538"/>
          <p14:tracePt t="78456" x="4970463" y="2522538"/>
          <p14:tracePt t="78463" x="4994275" y="2519363"/>
          <p14:tracePt t="78473" x="5030788" y="2519363"/>
          <p14:tracePt t="78481" x="5064125" y="2519363"/>
          <p14:tracePt t="78487" x="5094288" y="2511425"/>
          <p14:tracePt t="78498" x="5124450" y="2511425"/>
          <p14:tracePt t="78506" x="5162550" y="2511425"/>
          <p14:tracePt t="78513" x="5180013" y="2511425"/>
          <p14:tracePt t="78521" x="5192713" y="2511425"/>
          <p14:tracePt t="78530" x="5199063" y="2511425"/>
          <p14:tracePt t="78537" x="5203825" y="2511425"/>
          <p14:tracePt t="78545" x="5207000" y="2511425"/>
          <p14:tracePt t="78561" x="5210175" y="2511425"/>
          <p14:tracePt t="78570" x="5214938" y="2511425"/>
          <p14:tracePt t="78577" x="5218113" y="2511425"/>
          <p14:tracePt t="78585" x="5226050" y="2511425"/>
          <p14:tracePt t="78594" x="5232400" y="2511425"/>
          <p14:tracePt t="78601" x="5237163" y="2511425"/>
          <p14:tracePt t="78617" x="5240338" y="2511425"/>
          <p14:tracePt t="78626" x="5245100" y="2511425"/>
          <p14:tracePt t="78633" x="5248275" y="2508250"/>
          <p14:tracePt t="78642" x="5259388" y="2508250"/>
          <p14:tracePt t="78649" x="5267325" y="2508250"/>
          <p14:tracePt t="78657" x="5278438" y="2505075"/>
          <p14:tracePt t="78665" x="5297488" y="2505075"/>
          <p14:tracePt t="78673" x="5308600" y="2497138"/>
          <p14:tracePt t="78681" x="5319713" y="2492375"/>
          <p14:tracePt t="78689" x="5330825" y="2489200"/>
          <p14:tracePt t="78697" x="5349875" y="2486025"/>
          <p14:tracePt t="78706" x="5360988" y="2481263"/>
          <p14:tracePt t="78714" x="5375275" y="2481263"/>
          <p14:tracePt t="78721" x="5378450" y="2481263"/>
          <p14:tracePt t="78729" x="5386388" y="2481263"/>
          <p14:tracePt t="78737" x="5391150" y="2481263"/>
          <p14:tracePt t="78745" x="5394325" y="2481263"/>
          <p14:tracePt t="78753" x="5397500" y="2481263"/>
          <p14:tracePt t="78795" x="5397500" y="2486025"/>
          <p14:tracePt t="78997" x="5394325" y="2486025"/>
          <p14:tracePt t="79003" x="5383213" y="2486025"/>
          <p14:tracePt t="79011" x="5360988" y="2481263"/>
          <p14:tracePt t="79019" x="5341938" y="2474913"/>
          <p14:tracePt t="79027" x="5338763" y="2474913"/>
          <p14:tracePt t="79035" x="5330825" y="2474913"/>
          <p14:tracePt t="79043" x="5322888" y="2470150"/>
          <p14:tracePt t="85514" x="5364163" y="2470150"/>
          <p14:tracePt t="85521" x="5480050" y="2481263"/>
          <p14:tracePt t="85530" x="5614988" y="2508250"/>
          <p14:tracePt t="85538" x="5711825" y="2516188"/>
          <p14:tracePt t="85546" x="5813425" y="2530475"/>
          <p14:tracePt t="85554" x="5888038" y="2541588"/>
          <p14:tracePt t="85561" x="5956300" y="2541588"/>
          <p14:tracePt t="85570" x="6000750" y="2541588"/>
          <p14:tracePt t="85578" x="6022975" y="2541588"/>
          <p14:tracePt t="85586" x="6034088" y="2541588"/>
          <p14:tracePt t="85594" x="6037263" y="2541588"/>
          <p14:tracePt t="85609" x="6034088" y="2541588"/>
          <p14:tracePt t="85617" x="6030913" y="2541588"/>
          <p14:tracePt t="85626" x="6026150" y="2541588"/>
          <p14:tracePt t="85812" x="6019800" y="2541588"/>
          <p14:tracePt t="85819" x="6003925" y="2530475"/>
          <p14:tracePt t="85827" x="5984875" y="2519363"/>
          <p14:tracePt t="85836" x="5978525" y="2516188"/>
          <p14:tracePt t="85844" x="5978525" y="2511425"/>
          <p14:tracePt t="85860" x="5978525" y="2508250"/>
          <p14:tracePt t="85868" x="5981700" y="2508250"/>
          <p14:tracePt t="85876" x="5989638" y="2508250"/>
          <p14:tracePt t="85884" x="6011863" y="2508250"/>
          <p14:tracePt t="85892" x="6045200" y="2511425"/>
          <p14:tracePt t="85900" x="6075363" y="2519363"/>
          <p14:tracePt t="85908" x="6113463" y="2522538"/>
          <p14:tracePt t="85916" x="6154738" y="2530475"/>
          <p14:tracePt t="85923" x="6199188" y="2527300"/>
          <p14:tracePt t="85932" x="6251575" y="2527300"/>
          <p14:tracePt t="85939" x="6296025" y="2522538"/>
          <p14:tracePt t="85948" x="6326188" y="2522538"/>
          <p14:tracePt t="85957" x="6359525" y="2516188"/>
          <p14:tracePt t="85964" x="6397625" y="2511425"/>
          <p14:tracePt t="85972" x="6427788" y="2511425"/>
          <p14:tracePt t="85979" x="6461125" y="2508250"/>
          <p14:tracePt t="85990" x="6491288" y="2508250"/>
          <p14:tracePt t="85998" x="6505575" y="2508250"/>
          <p14:tracePt t="86006" x="6513513" y="2508250"/>
          <p14:tracePt t="86014" x="6521450" y="2508250"/>
          <p14:tracePt t="86022" x="6524625" y="2508250"/>
          <p14:tracePt t="86085" x="6521450" y="2508250"/>
          <p14:tracePt t="86102" x="6516688" y="2508250"/>
          <p14:tracePt t="86166" x="6516688" y="2511425"/>
          <p14:tracePt t="86182" x="6516688" y="2516188"/>
          <p14:tracePt t="86190" x="6516688" y="2519363"/>
          <p14:tracePt t="86198" x="6521450" y="2519363"/>
          <p14:tracePt t="86206" x="6521450" y="2522538"/>
          <p14:tracePt t="86222" x="6524625" y="2522538"/>
          <p14:tracePt t="86238" x="6527800" y="2522538"/>
          <p14:tracePt t="86254" x="6527800" y="2527300"/>
          <p14:tracePt t="86262" x="6527800" y="2530475"/>
          <p14:tracePt t="86278" x="6527800" y="2533650"/>
          <p14:tracePt t="86288" x="6527800" y="2538413"/>
          <p14:tracePt t="86320" x="6527800" y="2541588"/>
          <p14:tracePt t="86368" x="6527800" y="2544763"/>
          <p14:tracePt t="86415" x="6524625" y="2544763"/>
          <p14:tracePt t="86423" x="6521450" y="2544763"/>
          <p14:tracePt t="86432" x="6516688" y="2541588"/>
          <p14:tracePt t="86439" x="6513513" y="2538413"/>
          <p14:tracePt t="86448" x="6505575" y="2533650"/>
          <p14:tracePt t="86456" x="6494463" y="2530475"/>
          <p14:tracePt t="86464" x="6486525" y="2527300"/>
          <p14:tracePt t="86472" x="6486525" y="2522538"/>
          <p14:tracePt t="87424" x="6480175" y="2522538"/>
          <p14:tracePt t="87430" x="6453188" y="2530475"/>
          <p14:tracePt t="87439" x="6423025" y="2533650"/>
          <p14:tracePt t="87448" x="6356350" y="2544763"/>
          <p14:tracePt t="87456" x="6281738" y="2563813"/>
          <p14:tracePt t="87464" x="6194425" y="2579688"/>
          <p14:tracePt t="87472" x="6119813" y="2590800"/>
          <p14:tracePt t="87480" x="6011863" y="2613025"/>
          <p14:tracePt t="87488" x="5907088" y="2635250"/>
          <p14:tracePt t="87496" x="5783263" y="2643188"/>
          <p14:tracePt t="87504" x="5697538" y="2657475"/>
          <p14:tracePt t="87512" x="5614988" y="2657475"/>
          <p14:tracePt t="87520" x="5540375" y="2657475"/>
          <p14:tracePt t="87528" x="5465763" y="2657475"/>
          <p14:tracePt t="87536" x="5397500" y="2654300"/>
          <p14:tracePt t="87544" x="5338763" y="2646363"/>
          <p14:tracePt t="87552" x="5270500" y="2646363"/>
          <p14:tracePt t="87560" x="5203825" y="2646363"/>
          <p14:tracePt t="87568" x="5127625" y="2646363"/>
          <p14:tracePt t="87576" x="5049838" y="2646363"/>
          <p14:tracePt t="87584" x="4975225" y="2646363"/>
          <p14:tracePt t="87592" x="4900613" y="2646363"/>
          <p14:tracePt t="87600" x="4824413" y="2651125"/>
          <p14:tracePt t="87608" x="4749800" y="2651125"/>
          <p14:tracePt t="87616" x="4691063" y="2651125"/>
          <p14:tracePt t="87623" x="4638675" y="2651125"/>
          <p14:tracePt t="87632" x="4586288" y="2651125"/>
          <p14:tracePt t="87639" x="4556125" y="2651125"/>
          <p14:tracePt t="87648" x="4525963" y="2651125"/>
          <p14:tracePt t="87657" x="4492625" y="2651125"/>
          <p14:tracePt t="87664" x="4468813" y="2643188"/>
          <p14:tracePt t="87672" x="4443413" y="2638425"/>
          <p14:tracePt t="87679" x="4421188" y="2635250"/>
          <p14:tracePt t="87688" x="4383088" y="2627313"/>
          <p14:tracePt t="87696" x="4349750" y="2627313"/>
          <p14:tracePt t="87704" x="4311650" y="2627313"/>
          <p14:tracePt t="87712" x="4275138" y="2627313"/>
          <p14:tracePt t="87721" x="4252913" y="2627313"/>
          <p14:tracePt t="87730" x="4225925" y="2635250"/>
          <p14:tracePt t="87738" x="4214813" y="2635250"/>
          <p14:tracePt t="87746" x="4203700" y="2635250"/>
          <p14:tracePt t="87754" x="4195763" y="2638425"/>
          <p14:tracePt t="87762" x="4192588" y="2638425"/>
          <p14:tracePt t="87770" x="4184650" y="2638425"/>
          <p14:tracePt t="87826" x="4181475" y="2638425"/>
          <p14:tracePt t="87914" x="4181475" y="2635250"/>
          <p14:tracePt t="87922" x="4181475" y="2632075"/>
          <p14:tracePt t="87930" x="4181475" y="2627313"/>
          <p14:tracePt t="87946" x="4181475" y="2620963"/>
          <p14:tracePt t="87954" x="4184650" y="2620963"/>
          <p14:tracePt t="87962" x="4184650" y="2616200"/>
          <p14:tracePt t="87970" x="4189413" y="2613025"/>
          <p14:tracePt t="87978" x="4192588" y="2609850"/>
          <p14:tracePt t="87990" x="4192588" y="2605088"/>
          <p14:tracePt t="87994" x="4195763" y="2601913"/>
          <p14:tracePt t="88012" x="4195763" y="2598738"/>
          <p14:tracePt t="88028" x="4195763" y="2593975"/>
          <p14:tracePt t="88052" x="4195763" y="2590800"/>
          <p14:tracePt t="88076" x="4192588" y="2590800"/>
          <p14:tracePt t="88084" x="4184650" y="2586038"/>
          <p14:tracePt t="88092" x="4170363" y="2586038"/>
          <p14:tracePt t="88100" x="4148138" y="2586038"/>
          <p14:tracePt t="88108" x="4110038" y="2586038"/>
          <p14:tracePt t="88116" x="4060825" y="2586038"/>
          <p14:tracePt t="88123" x="4013200" y="2586038"/>
          <p14:tracePt t="88132" x="3949700" y="2590800"/>
          <p14:tracePt t="88140" x="3886200" y="2590800"/>
          <p14:tracePt t="88148" x="3817938" y="2590800"/>
          <p14:tracePt t="88156" x="3762375" y="2593975"/>
          <p14:tracePt t="88164" x="3724275" y="2601913"/>
          <p14:tracePt t="88172" x="3694113" y="2605088"/>
          <p14:tracePt t="88180" x="3676650" y="2609850"/>
          <p14:tracePt t="88188" x="3663950" y="2609850"/>
          <p14:tracePt t="88204" x="3663950" y="2613025"/>
          <p14:tracePt t="88228" x="3676650" y="2613025"/>
          <p14:tracePt t="88236" x="3698875" y="2613025"/>
          <p14:tracePt t="88244" x="3735388" y="2593975"/>
          <p14:tracePt t="88252" x="3776663" y="2571750"/>
          <p14:tracePt t="88260" x="3810000" y="2549525"/>
          <p14:tracePt t="88268" x="3844925" y="2533650"/>
          <p14:tracePt t="88276" x="3862388" y="2522538"/>
          <p14:tracePt t="88283" x="3870325" y="2516188"/>
          <p14:tracePt t="88292" x="3878263" y="2511425"/>
          <p14:tracePt t="88446" x="3870325" y="2522538"/>
          <p14:tracePt t="88454" x="3836988" y="2533650"/>
          <p14:tracePt t="88462" x="3792538" y="2538413"/>
          <p14:tracePt t="88470" x="3735388" y="2549525"/>
          <p14:tracePt t="88478" x="3668713" y="2563813"/>
          <p14:tracePt t="88486" x="3586163" y="2574925"/>
          <p14:tracePt t="88494" x="3503613" y="2582863"/>
          <p14:tracePt t="88502" x="3429000" y="2593975"/>
          <p14:tracePt t="88510" x="3354388" y="2601913"/>
          <p14:tracePt t="88518" x="3279775" y="2609850"/>
          <p14:tracePt t="88526" x="3203575" y="2609850"/>
          <p14:tracePt t="88533" x="3128963" y="2609850"/>
          <p14:tracePt t="88541" x="3076575" y="2609850"/>
          <p14:tracePt t="88550" x="3024188" y="2609850"/>
          <p14:tracePt t="88557" x="2979738" y="2609850"/>
          <p14:tracePt t="88566" x="2941638" y="2609850"/>
          <p14:tracePt t="88573" x="2913063" y="2609850"/>
          <p14:tracePt t="88582" x="2886075" y="2609850"/>
          <p14:tracePt t="88593" x="2863850" y="2609850"/>
          <p14:tracePt t="88600" x="2847975" y="2609850"/>
          <p14:tracePt t="88608" x="2830513" y="2613025"/>
          <p14:tracePt t="88616" x="2814638" y="2613025"/>
          <p14:tracePt t="88623" x="2795588" y="2613025"/>
          <p14:tracePt t="88632" x="2781300" y="2613025"/>
          <p14:tracePt t="88639" x="2762250" y="2613025"/>
          <p14:tracePt t="88648" x="2736850" y="2613025"/>
          <p14:tracePt t="88657" x="2709863" y="2613025"/>
          <p14:tracePt t="88664" x="2695575" y="2613025"/>
          <p14:tracePt t="88672" x="2679700" y="2613025"/>
          <p14:tracePt t="88680" x="2665413" y="2613025"/>
          <p14:tracePt t="88689" x="2654300" y="2613025"/>
          <p14:tracePt t="88696" x="2646363" y="2613025"/>
          <p14:tracePt t="88704" x="2638425" y="2613025"/>
          <p14:tracePt t="88712" x="2632075" y="2613025"/>
          <p14:tracePt t="88728" x="2616200" y="2613025"/>
          <p14:tracePt t="88736" x="2601913" y="2616200"/>
          <p14:tracePt t="88743" x="2571750" y="2620963"/>
          <p14:tracePt t="88752" x="2541588" y="2627313"/>
          <p14:tracePt t="88760" x="2511425" y="2627313"/>
          <p14:tracePt t="88768" x="2481263" y="2632075"/>
          <p14:tracePt t="88776" x="2447925" y="2635250"/>
          <p14:tracePt t="88784" x="2425700" y="2635250"/>
          <p14:tracePt t="88791" x="2398713" y="2643188"/>
          <p14:tracePt t="88800" x="2376488" y="2646363"/>
          <p14:tracePt t="88808" x="2351088" y="2651125"/>
          <p14:tracePt t="88816" x="2332038" y="2662238"/>
          <p14:tracePt t="88823" x="2309813" y="2665413"/>
          <p14:tracePt t="88832" x="2282825" y="2668588"/>
          <p14:tracePt t="88840" x="2254250" y="2676525"/>
          <p14:tracePt t="88848" x="2235200" y="2684463"/>
          <p14:tracePt t="88856" x="2216150" y="2687638"/>
          <p14:tracePt t="88864" x="2193925" y="2698750"/>
          <p14:tracePt t="88873" x="2178050" y="2706688"/>
          <p14:tracePt t="88882" x="2166938" y="2717800"/>
          <p14:tracePt t="88890" x="2160588" y="2720975"/>
          <p14:tracePt t="88898" x="2152650" y="2728913"/>
          <p14:tracePt t="88906" x="2144713" y="2736850"/>
          <p14:tracePt t="88914" x="2133600" y="2747963"/>
          <p14:tracePt t="88922" x="2130425" y="2759075"/>
          <p14:tracePt t="88930" x="2122488" y="2773363"/>
          <p14:tracePt t="88938" x="2119313" y="2784475"/>
          <p14:tracePt t="88946" x="2111375" y="2800350"/>
          <p14:tracePt t="88954" x="2108200" y="2811463"/>
          <p14:tracePt t="88962" x="2095500" y="2819400"/>
          <p14:tracePt t="88970" x="2092325" y="2830513"/>
          <p14:tracePt t="88978" x="2084388" y="2844800"/>
          <p14:tracePt t="88990" x="2081213" y="2852738"/>
          <p14:tracePt t="88994" x="2078038" y="2860675"/>
          <p14:tracePt t="89002" x="2070100" y="2867025"/>
          <p14:tracePt t="89010" x="2066925" y="2871788"/>
          <p14:tracePt t="89018" x="2062163" y="2878138"/>
          <p14:tracePt t="89026" x="2058988" y="2886075"/>
          <p14:tracePt t="89034" x="2055813" y="2894013"/>
          <p14:tracePt t="89041" x="2051050" y="2897188"/>
          <p14:tracePt t="89049" x="2051050" y="2901950"/>
          <p14:tracePt t="89057" x="2047875" y="2908300"/>
          <p14:tracePt t="89066" x="2047875" y="2916238"/>
          <p14:tracePt t="89074" x="2047875" y="2919413"/>
          <p14:tracePt t="89081" x="2043113" y="2927350"/>
          <p14:tracePt t="89090" x="2039938" y="2930525"/>
          <p14:tracePt t="89098" x="2039938" y="2935288"/>
          <p14:tracePt t="89106" x="2036763" y="2941638"/>
          <p14:tracePt t="89122" x="2036763" y="2949575"/>
          <p14:tracePt t="89130" x="2032000" y="2954338"/>
          <p14:tracePt t="89138" x="2032000" y="2957513"/>
          <p14:tracePt t="89146" x="2032000" y="2960688"/>
          <p14:tracePt t="89154" x="2032000" y="2965450"/>
          <p14:tracePt t="89220" x="2032000" y="2968625"/>
          <p14:tracePt t="89236" x="2039938" y="2971800"/>
          <p14:tracePt t="89244" x="2058988" y="2971800"/>
          <p14:tracePt t="89252" x="2070100" y="2976563"/>
          <p14:tracePt t="89260" x="2092325" y="2976563"/>
          <p14:tracePt t="89268" x="2119313" y="2979738"/>
          <p14:tracePt t="89276" x="2141538" y="2982913"/>
          <p14:tracePt t="89284" x="2166938" y="2990850"/>
          <p14:tracePt t="89291" x="2197100" y="2990850"/>
          <p14:tracePt t="89300" x="2219325" y="2990850"/>
          <p14:tracePt t="89308" x="2238375" y="2994025"/>
          <p14:tracePt t="89316" x="2260600" y="2998788"/>
          <p14:tracePt t="89323" x="2282825" y="2998788"/>
          <p14:tracePt t="89332" x="2301875" y="3001963"/>
          <p14:tracePt t="89340" x="2317750" y="3006725"/>
          <p14:tracePt t="89348" x="2324100" y="3006725"/>
          <p14:tracePt t="89356" x="2332038" y="3009900"/>
          <p14:tracePt t="89364" x="2339975" y="3013075"/>
          <p14:tracePt t="89372" x="2346325" y="3013075"/>
          <p14:tracePt t="89380" x="2354263" y="3013075"/>
          <p14:tracePt t="89388" x="2362200" y="3013075"/>
          <p14:tracePt t="89395" x="2373313" y="3013075"/>
          <p14:tracePt t="89404" x="2403475" y="3013075"/>
          <p14:tracePt t="89412" x="2433638" y="3013075"/>
          <p14:tracePt t="89420" x="2463800" y="3013075"/>
          <p14:tracePt t="89428" x="2492375" y="3013075"/>
          <p14:tracePt t="89436" x="2527300" y="3013075"/>
          <p14:tracePt t="89444" x="2541588" y="3013075"/>
          <p14:tracePt t="89454" x="2560638" y="3021013"/>
          <p14:tracePt t="89462" x="2571750" y="3021013"/>
          <p14:tracePt t="89470" x="2582863" y="3021013"/>
          <p14:tracePt t="89478" x="2593975" y="3021013"/>
          <p14:tracePt t="89486" x="2613025" y="3021013"/>
          <p14:tracePt t="89494" x="2624138" y="3024188"/>
          <p14:tracePt t="89502" x="2635250" y="3024188"/>
          <p14:tracePt t="89510" x="2657475" y="3028950"/>
          <p14:tracePt t="89518" x="2684463" y="3032125"/>
          <p14:tracePt t="89526" x="2714625" y="3032125"/>
          <p14:tracePt t="89534" x="2767013" y="3043238"/>
          <p14:tracePt t="89542" x="2814638" y="3051175"/>
          <p14:tracePt t="89550" x="2867025" y="3054350"/>
          <p14:tracePt t="89557" x="2913063" y="3062288"/>
          <p14:tracePt t="89566" x="2965450" y="3070225"/>
          <p14:tracePt t="89574" x="3005138" y="3073400"/>
          <p14:tracePt t="89582" x="3035300" y="3076575"/>
          <p14:tracePt t="89590" x="3065463" y="3076575"/>
          <p14:tracePt t="89598" x="3087688" y="3076575"/>
          <p14:tracePt t="89606" x="3117850" y="3076575"/>
          <p14:tracePt t="89614" x="3159125" y="3076575"/>
          <p14:tracePt t="89622" x="3189288" y="3076575"/>
          <p14:tracePt t="89630" x="3227388" y="3076575"/>
          <p14:tracePt t="89638" x="3279775" y="3076575"/>
          <p14:tracePt t="89646" x="3338513" y="3065463"/>
          <p14:tracePt t="89654" x="3413125" y="3065463"/>
          <p14:tracePt t="89662" x="3489325" y="3051175"/>
          <p14:tracePt t="89670" x="3575050" y="3040063"/>
          <p14:tracePt t="89678" x="3635375" y="3032125"/>
          <p14:tracePt t="89686" x="3694113" y="3021013"/>
          <p14:tracePt t="89693" x="3746500" y="3009900"/>
          <p14:tracePt t="89702" x="3795713" y="3001963"/>
          <p14:tracePt t="89710" x="3825875" y="2998788"/>
          <p14:tracePt t="89718" x="3859213" y="2994025"/>
          <p14:tracePt t="89726" x="3897313" y="2994025"/>
          <p14:tracePt t="89734" x="3919538" y="2987675"/>
          <p14:tracePt t="89744" x="3944938" y="2982913"/>
          <p14:tracePt t="89752" x="3967163" y="2982913"/>
          <p14:tracePt t="89760" x="3990975" y="2979738"/>
          <p14:tracePt t="89768" x="4008438" y="2979738"/>
          <p14:tracePt t="89776" x="4032250" y="2979738"/>
          <p14:tracePt t="89784" x="4046538" y="2979738"/>
          <p14:tracePt t="89791" x="4057650" y="2979738"/>
          <p14:tracePt t="89800" x="4084638" y="2971800"/>
          <p14:tracePt t="89808" x="4095750" y="2971800"/>
          <p14:tracePt t="89816" x="4106863" y="2971800"/>
          <p14:tracePt t="89823" x="4113213" y="2971800"/>
          <p14:tracePt t="89840" x="4117975" y="2971800"/>
          <p14:tracePt t="89920" x="4121150" y="2971800"/>
          <p14:tracePt t="89944" x="4125913" y="2971800"/>
          <p14:tracePt t="90034" x="4125913" y="2976563"/>
          <p14:tracePt t="90066" x="4125913" y="2979738"/>
          <p14:tracePt t="90073" x="4129088" y="2979738"/>
          <p14:tracePt t="90202" x="4129088" y="2982913"/>
          <p14:tracePt t="90484" x="4129088" y="2987675"/>
          <p14:tracePt t="91064" x="4129088" y="2990850"/>
          <p14:tracePt t="91072" x="4132263" y="2990850"/>
          <p14:tracePt t="91088" x="4137025" y="2994025"/>
          <p14:tracePt t="91096" x="4140200" y="2994025"/>
          <p14:tracePt t="91104" x="4143375" y="2994025"/>
          <p14:tracePt t="91112" x="4148138" y="2994025"/>
          <p14:tracePt t="91120" x="4151313" y="2994025"/>
          <p14:tracePt t="91128" x="4159250" y="2994025"/>
          <p14:tracePt t="91136" x="4173538" y="2994025"/>
          <p14:tracePt t="91144" x="4184650" y="2994025"/>
          <p14:tracePt t="91152" x="4206875" y="2994025"/>
          <p14:tracePt t="91160" x="4222750" y="2994025"/>
          <p14:tracePt t="91168" x="4244975" y="2994025"/>
          <p14:tracePt t="91176" x="4283075" y="2994025"/>
          <p14:tracePt t="91184" x="4327525" y="2994025"/>
          <p14:tracePt t="91194" x="4379913" y="2994025"/>
          <p14:tracePt t="91202" x="4440238" y="2994025"/>
          <p14:tracePt t="91210" x="4498975" y="2994025"/>
          <p14:tracePt t="91218" x="4559300" y="2994025"/>
          <p14:tracePt t="91226" x="4603750" y="2994025"/>
          <p14:tracePt t="91234" x="4625975" y="2994025"/>
          <p14:tracePt t="91242" x="4652963" y="2994025"/>
          <p14:tracePt t="91250" x="4660900" y="2998788"/>
          <p14:tracePt t="91426" x="4649788" y="2998788"/>
          <p14:tracePt t="91434" x="4630738" y="2990850"/>
          <p14:tracePt t="91442" x="4619625" y="2987675"/>
          <p14:tracePt t="91450" x="4611688" y="2990850"/>
          <p14:tracePt t="91457" x="4611688" y="2994025"/>
          <p14:tracePt t="91466" x="4611688" y="2998788"/>
          <p14:tracePt t="91475" x="4619625" y="3001963"/>
          <p14:tracePt t="91484" x="4630738" y="3009900"/>
          <p14:tracePt t="91490" x="4652963" y="3021013"/>
          <p14:tracePt t="91500" x="4694238" y="3024188"/>
          <p14:tracePt t="91508" x="4724400" y="3035300"/>
          <p14:tracePt t="91516" x="4746625" y="3035300"/>
          <p14:tracePt t="91523" x="4779963" y="3035300"/>
          <p14:tracePt t="91532" x="4818063" y="3040063"/>
          <p14:tracePt t="91540" x="4832350" y="3040063"/>
          <p14:tracePt t="91548" x="4851400" y="3040063"/>
          <p14:tracePt t="91557" x="4862513" y="3040063"/>
          <p14:tracePt t="91564" x="4870450" y="3040063"/>
          <p14:tracePt t="91573" x="4881563" y="3040063"/>
          <p14:tracePt t="91580" x="4889500" y="3040063"/>
          <p14:tracePt t="91588" x="4895850" y="3040063"/>
          <p14:tracePt t="91596" x="4900613" y="3040063"/>
          <p14:tracePt t="92942" x="4903788" y="3040063"/>
          <p14:tracePt t="92950" x="4918075" y="2990850"/>
          <p14:tracePt t="92958" x="4929188" y="2919413"/>
          <p14:tracePt t="92966" x="4929188" y="2860675"/>
          <p14:tracePt t="92974" x="4929188" y="2800350"/>
          <p14:tracePt t="92982" x="4926013" y="2740025"/>
          <p14:tracePt t="92990" x="4911725" y="2695575"/>
          <p14:tracePt t="92998" x="4892675" y="2632075"/>
          <p14:tracePt t="93006" x="4854575" y="2579688"/>
          <p14:tracePt t="93013" x="4818063" y="2522538"/>
          <p14:tracePt t="93022" x="4779963" y="2459038"/>
          <p14:tracePt t="93030" x="4724400" y="2384425"/>
          <p14:tracePt t="93038" x="4667250" y="2306638"/>
          <p14:tracePt t="93046" x="4592638" y="2197100"/>
          <p14:tracePt t="93054" x="4537075" y="2119313"/>
          <p14:tracePt t="93062" x="4484688" y="2028825"/>
          <p14:tracePt t="93070" x="4446588" y="1973263"/>
          <p14:tracePt t="93078" x="4402138" y="1909763"/>
          <p14:tracePt t="93086" x="4364038" y="1852613"/>
          <p14:tracePt t="93094" x="4335463" y="1811338"/>
          <p14:tracePt t="93102" x="4300538" y="1778000"/>
          <p14:tracePt t="93110" x="4286250" y="1766888"/>
          <p14:tracePt t="93118" x="4275138" y="1755775"/>
          <p14:tracePt t="93126" x="4270375" y="1752600"/>
          <p14:tracePt t="93134" x="4267200" y="1752600"/>
          <p14:tracePt t="93288" x="4270375" y="1752600"/>
          <p14:tracePt t="93304" x="4267200" y="1747838"/>
          <p14:tracePt t="93312" x="4259263" y="1733550"/>
          <p14:tracePt t="93320" x="4241800" y="1714500"/>
          <p14:tracePt t="93328" x="4200525" y="1684338"/>
          <p14:tracePt t="93336" x="4143375" y="1654175"/>
          <p14:tracePt t="93344" x="4087813" y="1609725"/>
          <p14:tracePt t="93352" x="4032250" y="1571625"/>
          <p14:tracePt t="93360" x="3967163" y="1530350"/>
          <p14:tracePt t="93368" x="3903663" y="1493838"/>
          <p14:tracePt t="93376" x="3825875" y="1452563"/>
          <p14:tracePt t="93384" x="3735388" y="1400175"/>
          <p14:tracePt t="93392" x="3649663" y="1355725"/>
          <p14:tracePt t="93400" x="3567113" y="1320800"/>
          <p14:tracePt t="93408" x="3484563" y="1295400"/>
          <p14:tracePt t="93416" x="3425825" y="1268413"/>
          <p14:tracePt t="93424" x="3384550" y="1257300"/>
          <p14:tracePt t="93432" x="3360738" y="1254125"/>
          <p14:tracePt t="93440" x="3349625" y="1254125"/>
          <p14:tracePt t="93448" x="3343275" y="1254125"/>
          <p14:tracePt t="93456" x="3335338" y="1257300"/>
          <p14:tracePt t="93464" x="3332163" y="1265238"/>
          <p14:tracePt t="93472" x="3327400" y="1268413"/>
          <p14:tracePt t="93480" x="3324225" y="1276350"/>
          <p14:tracePt t="93490" x="3324225" y="1284288"/>
          <p14:tracePt t="93496" x="3324225" y="1292225"/>
          <p14:tracePt t="93506" x="3324225" y="1298575"/>
          <p14:tracePt t="93515" x="3327400" y="1303338"/>
          <p14:tracePt t="93530" x="3332163" y="1303338"/>
          <p14:tracePt t="93538" x="3335338" y="1306513"/>
          <p14:tracePt t="93554" x="3338513" y="1306513"/>
          <p14:tracePt t="93562" x="3338513" y="1309688"/>
          <p14:tracePt t="93578" x="3343275" y="1309688"/>
          <p14:tracePt t="93618" x="3343275" y="1314450"/>
          <p14:tracePt t="93716" x="3343275" y="1317625"/>
          <p14:tracePt t="93722" x="3343275" y="1320800"/>
          <p14:tracePt t="93738" x="3343275" y="1325563"/>
          <p14:tracePt t="93754" x="3343275" y="1328738"/>
          <p14:tracePt t="93762" x="3338513" y="1331913"/>
          <p14:tracePt t="93770" x="3332163" y="1331913"/>
          <p14:tracePt t="93778" x="3324225" y="1336675"/>
          <p14:tracePt t="93788" x="3313113" y="1339850"/>
          <p14:tracePt t="93794" x="3294063" y="1344613"/>
          <p14:tracePt t="93804" x="3271838" y="1344613"/>
          <p14:tracePt t="93812" x="3241675" y="1350963"/>
          <p14:tracePt t="93820" x="3197225" y="1350963"/>
          <p14:tracePt t="93828" x="3136900" y="1350963"/>
          <p14:tracePt t="93836" x="3062288" y="1350963"/>
          <p14:tracePt t="93844" x="2987675" y="1347788"/>
          <p14:tracePt t="93852" x="2905125" y="1347788"/>
          <p14:tracePt t="93860" x="2811463" y="1339850"/>
          <p14:tracePt t="93868" x="2690813" y="1339850"/>
          <p14:tracePt t="93876" x="2568575" y="1339850"/>
          <p14:tracePt t="93884" x="2428875" y="1339850"/>
          <p14:tracePt t="93892" x="2317750" y="1331913"/>
          <p14:tracePt t="93900" x="2224088" y="1331913"/>
          <p14:tracePt t="93908" x="2147888" y="1328738"/>
          <p14:tracePt t="93916" x="2084388" y="1328738"/>
          <p14:tracePt t="93924" x="2025650" y="1328738"/>
          <p14:tracePt t="93932" x="1979613" y="1328738"/>
          <p14:tracePt t="93940" x="1946275" y="1328738"/>
          <p14:tracePt t="93948" x="1931988" y="1328738"/>
          <p14:tracePt t="93956" x="1912938" y="1328738"/>
          <p14:tracePt t="93964" x="1901825" y="1325563"/>
          <p14:tracePt t="93972" x="1893888" y="1325563"/>
          <p14:tracePt t="93980" x="1882775" y="1325563"/>
          <p14:tracePt t="93990" x="1874838" y="1325563"/>
          <p14:tracePt t="93996" x="1871663" y="1325563"/>
          <p14:tracePt t="94004" x="1863725" y="1325563"/>
          <p14:tracePt t="94012" x="1857375" y="1325563"/>
          <p14:tracePt t="94020" x="1852613" y="1325563"/>
          <p14:tracePt t="94028" x="1844675" y="1320800"/>
          <p14:tracePt t="94036" x="1841500" y="1320800"/>
          <p14:tracePt t="94044" x="1833563" y="1317625"/>
          <p14:tracePt t="94052" x="1830388" y="1317625"/>
          <p14:tracePt t="94060" x="1827213" y="1317625"/>
          <p14:tracePt t="94068" x="1822450" y="1317625"/>
          <p14:tracePt t="94078" x="1819275" y="1314450"/>
          <p14:tracePt t="94086" x="1819275" y="1309688"/>
          <p14:tracePt t="94094" x="1816100" y="1309688"/>
          <p14:tracePt t="94102" x="1811338" y="1306513"/>
          <p14:tracePt t="94110" x="1808163" y="1306513"/>
          <p14:tracePt t="94118" x="1800225" y="1306513"/>
          <p14:tracePt t="94126" x="1797050" y="1306513"/>
          <p14:tracePt t="94134" x="1789113" y="1303338"/>
          <p14:tracePt t="94142" x="1789113" y="1298575"/>
          <p14:tracePt t="94150" x="1785938" y="1298575"/>
          <p14:tracePt t="94158" x="1781175" y="1295400"/>
          <p14:tracePt t="94166" x="1778000" y="1295400"/>
          <p14:tracePt t="94174" x="1774825" y="1287463"/>
          <p14:tracePt t="94182" x="1774825" y="1284288"/>
          <p14:tracePt t="94190" x="1770063" y="1276350"/>
          <p14:tracePt t="94198" x="1770063" y="1273175"/>
          <p14:tracePt t="94206" x="1766888" y="1265238"/>
          <p14:tracePt t="94214" x="1766888" y="1257300"/>
          <p14:tracePt t="94222" x="1766888" y="1254125"/>
          <p14:tracePt t="94230" x="1766888" y="1246188"/>
          <p14:tracePt t="94238" x="1766888" y="1239838"/>
          <p14:tracePt t="94246" x="1766888" y="1231900"/>
          <p14:tracePt t="94254" x="1770063" y="1223963"/>
          <p14:tracePt t="94262" x="1774825" y="1216025"/>
          <p14:tracePt t="94270" x="1778000" y="1204913"/>
          <p14:tracePt t="94278" x="1781175" y="1198563"/>
          <p14:tracePt t="94286" x="1792288" y="1187450"/>
          <p14:tracePt t="94294" x="1800225" y="1179513"/>
          <p14:tracePt t="94302" x="1816100" y="1171575"/>
          <p14:tracePt t="94310" x="1830388" y="1160463"/>
          <p14:tracePt t="94318" x="1841500" y="1152525"/>
          <p14:tracePt t="94326" x="1857375" y="1146175"/>
          <p14:tracePt t="94334" x="1879600" y="1133475"/>
          <p14:tracePt t="94342" x="1905000" y="1119188"/>
          <p14:tracePt t="94350" x="1931988" y="1108075"/>
          <p14:tracePt t="94360" x="1968500" y="1096963"/>
          <p14:tracePt t="94368" x="1995488" y="1093788"/>
          <p14:tracePt t="94376" x="2032000" y="1081088"/>
          <p14:tracePt t="94384" x="2073275" y="1077913"/>
          <p14:tracePt t="94392" x="2111375" y="1069975"/>
          <p14:tracePt t="94400" x="2147888" y="1066800"/>
          <p14:tracePt t="94408" x="2201863" y="1058863"/>
          <p14:tracePt t="94416" x="2257425" y="1052513"/>
          <p14:tracePt t="94424" x="2324100" y="1041400"/>
          <p14:tracePt t="94432" x="2392363" y="1036638"/>
          <p14:tracePt t="94440" x="2451100" y="1028700"/>
          <p14:tracePt t="94448" x="2505075" y="1022350"/>
          <p14:tracePt t="94457" x="2557463" y="1017588"/>
          <p14:tracePt t="94464" x="2593975" y="1017588"/>
          <p14:tracePt t="94472" x="2620963" y="1011238"/>
          <p14:tracePt t="94480" x="2649538" y="1011238"/>
          <p14:tracePt t="94488" x="2676525" y="1006475"/>
          <p14:tracePt t="94496" x="2706688" y="1006475"/>
          <p14:tracePt t="94504" x="2743200" y="1006475"/>
          <p14:tracePt t="94512" x="2789238" y="1006475"/>
          <p14:tracePt t="94520" x="2841625" y="1006475"/>
          <p14:tracePt t="94528" x="2900363" y="1006475"/>
          <p14:tracePt t="94536" x="2976563" y="1006475"/>
          <p14:tracePt t="94544" x="3051175" y="1011238"/>
          <p14:tracePt t="94552" x="3103563" y="1011238"/>
          <p14:tracePt t="94560" x="3140075" y="1011238"/>
          <p14:tracePt t="94568" x="3163888" y="1011238"/>
          <p14:tracePt t="94576" x="3186113" y="1011238"/>
          <p14:tracePt t="94584" x="3200400" y="1011238"/>
          <p14:tracePt t="94592" x="3216275" y="1014413"/>
          <p14:tracePt t="94600" x="3227388" y="1014413"/>
          <p14:tracePt t="94608" x="3238500" y="1017588"/>
          <p14:tracePt t="94616" x="3260725" y="1017588"/>
          <p14:tracePt t="94624" x="3279775" y="1017588"/>
          <p14:tracePt t="94632" x="3294063" y="1017588"/>
          <p14:tracePt t="94641" x="3327400" y="1017588"/>
          <p14:tracePt t="94648" x="3368675" y="1022350"/>
          <p14:tracePt t="94658" x="3429000" y="1028700"/>
          <p14:tracePt t="94666" x="3481388" y="1028700"/>
          <p14:tracePt t="94674" x="3533775" y="1036638"/>
          <p14:tracePt t="94682" x="3571875" y="1041400"/>
          <p14:tracePt t="94690" x="3605213" y="1047750"/>
          <p14:tracePt t="94698" x="3627438" y="1047750"/>
          <p14:tracePt t="94706" x="3646488" y="1052513"/>
          <p14:tracePt t="94714" x="3657600" y="1055688"/>
          <p14:tracePt t="94722" x="3668713" y="1058863"/>
          <p14:tracePt t="94730" x="3679825" y="1063625"/>
          <p14:tracePt t="94738" x="3683000" y="1066800"/>
          <p14:tracePt t="94746" x="3687763" y="1069975"/>
          <p14:tracePt t="94754" x="3694113" y="1069975"/>
          <p14:tracePt t="94762" x="3698875" y="1077913"/>
          <p14:tracePt t="94770" x="3702050" y="1081088"/>
          <p14:tracePt t="94778" x="3709988" y="1085850"/>
          <p14:tracePt t="94786" x="3713163" y="1085850"/>
          <p14:tracePt t="94794" x="3721100" y="1093788"/>
          <p14:tracePt t="94802" x="3724275" y="1100138"/>
          <p14:tracePt t="94810" x="3724275" y="1108075"/>
          <p14:tracePt t="94818" x="3724275" y="1119188"/>
          <p14:tracePt t="94826" x="3724275" y="1127125"/>
          <p14:tracePt t="94834" x="3724275" y="1133475"/>
          <p14:tracePt t="94842" x="3724275" y="1149350"/>
          <p14:tracePt t="94850" x="3724275" y="1152525"/>
          <p14:tracePt t="94858" x="3724275" y="1160463"/>
          <p14:tracePt t="94866" x="3724275" y="1168400"/>
          <p14:tracePt t="94874" x="3724275" y="1171575"/>
          <p14:tracePt t="94882" x="3724275" y="1179513"/>
          <p14:tracePt t="94890" x="3724275" y="1182688"/>
          <p14:tracePt t="94898" x="3724275" y="1187450"/>
          <p14:tracePt t="94907" x="3724275" y="1190625"/>
          <p14:tracePt t="94914" x="3724275" y="1193800"/>
          <p14:tracePt t="94922" x="3724275" y="1201738"/>
          <p14:tracePt t="94930" x="3724275" y="1209675"/>
          <p14:tracePt t="94938" x="3716338" y="1216025"/>
          <p14:tracePt t="94948" x="3709988" y="1223963"/>
          <p14:tracePt t="94956" x="3698875" y="1235075"/>
          <p14:tracePt t="94962" x="3687763" y="1243013"/>
          <p14:tracePt t="94972" x="3668713" y="1250950"/>
          <p14:tracePt t="94980" x="3649663" y="1265238"/>
          <p14:tracePt t="94988" x="3635375" y="1273175"/>
          <p14:tracePt t="94996" x="3624263" y="1284288"/>
          <p14:tracePt t="95004" x="3611563" y="1287463"/>
          <p14:tracePt t="95012" x="3597275" y="1295400"/>
          <p14:tracePt t="95020" x="3586163" y="1298575"/>
          <p14:tracePt t="95028" x="3575050" y="1303338"/>
          <p14:tracePt t="95036" x="3567113" y="1306513"/>
          <p14:tracePt t="95044" x="3556000" y="1309688"/>
          <p14:tracePt t="95052" x="3548063" y="1314450"/>
          <p14:tracePt t="95060" x="3536950" y="1317625"/>
          <p14:tracePt t="95068" x="3506788" y="1325563"/>
          <p14:tracePt t="95076" x="3478213" y="1328738"/>
          <p14:tracePt t="95084" x="3432175" y="1336675"/>
          <p14:tracePt t="95092" x="3387725" y="1336675"/>
          <p14:tracePt t="95100" x="3321050" y="1339850"/>
          <p14:tracePt t="95108" x="3268663" y="1339850"/>
          <p14:tracePt t="95116" x="3200400" y="1347788"/>
          <p14:tracePt t="95124" x="3140075" y="1347788"/>
          <p14:tracePt t="95132" x="3081338" y="1347788"/>
          <p14:tracePt t="95140" x="3021013" y="1355725"/>
          <p14:tracePt t="95148" x="2976563" y="1355725"/>
          <p14:tracePt t="95156" x="2935288" y="1355725"/>
          <p14:tracePt t="95164" x="2905125" y="1355725"/>
          <p14:tracePt t="95172" x="2874963" y="1355725"/>
          <p14:tracePt t="95180" x="2852738" y="1355725"/>
          <p14:tracePt t="95188" x="2830513" y="1355725"/>
          <p14:tracePt t="95196" x="2800350" y="1355725"/>
          <p14:tracePt t="95204" x="2781300" y="1358900"/>
          <p14:tracePt t="95212" x="2759075" y="1362075"/>
          <p14:tracePt t="95220" x="2743200" y="1362075"/>
          <p14:tracePt t="95228" x="2728913" y="1362075"/>
          <p14:tracePt t="95238" x="2717800" y="1362075"/>
          <p14:tracePt t="95246" x="2709863" y="1362075"/>
          <p14:tracePt t="95254" x="2701925" y="1362075"/>
          <p14:tracePt t="95262" x="2695575" y="1362075"/>
          <p14:tracePt t="95270" x="2687638" y="1362075"/>
          <p14:tracePt t="95278" x="2679700" y="1362075"/>
          <p14:tracePt t="95286" x="2668588" y="1362075"/>
          <p14:tracePt t="95294" x="2646363" y="1362075"/>
          <p14:tracePt t="95302" x="2624138" y="1362075"/>
          <p14:tracePt t="95310" x="2605088" y="1362075"/>
          <p14:tracePt t="95318" x="2590800" y="1362075"/>
          <p14:tracePt t="95326" x="2571750" y="1358900"/>
          <p14:tracePt t="95334" x="2549525" y="1358900"/>
          <p14:tracePt t="95342" x="2530475" y="1358900"/>
          <p14:tracePt t="95350" x="2516188" y="1358900"/>
          <p14:tracePt t="95358" x="2497138" y="1358900"/>
          <p14:tracePt t="95366" x="2474913" y="1350963"/>
          <p14:tracePt t="95374" x="2459038" y="1350963"/>
          <p14:tracePt t="95382" x="2436813" y="1350963"/>
          <p14:tracePt t="95390" x="2422525" y="1347788"/>
          <p14:tracePt t="95398" x="2398713" y="1347788"/>
          <p14:tracePt t="95407" x="2376488" y="1347788"/>
          <p14:tracePt t="95414" x="2346325" y="1347788"/>
          <p14:tracePt t="95422" x="2317750" y="1344613"/>
          <p14:tracePt t="95430" x="2290763" y="1344613"/>
          <p14:tracePt t="95438" x="2268538" y="1344613"/>
          <p14:tracePt t="95446" x="2254250" y="1344613"/>
          <p14:tracePt t="95454" x="2241550" y="1344613"/>
          <p14:tracePt t="95462" x="2227263" y="1344613"/>
          <p14:tracePt t="95470" x="2216150" y="1344613"/>
          <p14:tracePt t="95478" x="2208213" y="1344613"/>
          <p14:tracePt t="95486" x="2201863" y="1344613"/>
          <p14:tracePt t="95494" x="2193925" y="1344613"/>
          <p14:tracePt t="95502" x="2182813" y="1344613"/>
          <p14:tracePt t="95510" x="2174875" y="1347788"/>
          <p14:tracePt t="95518" x="2166938" y="1347788"/>
          <p14:tracePt t="95526" x="2163763" y="1350963"/>
          <p14:tracePt t="95536" x="2160588" y="1350963"/>
          <p14:tracePt t="95560" x="2160588" y="1355725"/>
          <p14:tracePt t="95584" x="2160588" y="1358900"/>
          <p14:tracePt t="95624" x="2160588" y="1362075"/>
          <p14:tracePt t="96018" x="2155825" y="1362075"/>
          <p14:tracePt t="96027" x="2155825" y="1366838"/>
          <p14:tracePt t="96034" x="2144713" y="1370013"/>
          <p14:tracePt t="96042" x="2136775" y="1373188"/>
          <p14:tracePt t="96050" x="2119313" y="1373188"/>
          <p14:tracePt t="96058" x="2095500" y="1381125"/>
          <p14:tracePt t="96066" x="2078038" y="1381125"/>
          <p14:tracePt t="96074" x="2043113" y="1381125"/>
          <p14:tracePt t="96082" x="2014538" y="1381125"/>
          <p14:tracePt t="96090" x="1984375" y="1381125"/>
          <p14:tracePt t="96098" x="1954213" y="1381125"/>
          <p14:tracePt t="96107" x="1924050" y="1381125"/>
          <p14:tracePt t="96116" x="1882775" y="1377950"/>
          <p14:tracePt t="96124" x="1838325" y="1373188"/>
          <p14:tracePt t="96132" x="1792288" y="1373188"/>
          <p14:tracePt t="96140" x="1739900" y="1366838"/>
          <p14:tracePt t="96148" x="1695450" y="1358900"/>
          <p14:tracePt t="96156" x="1654175" y="1355725"/>
          <p14:tracePt t="96164" x="1617663" y="1347788"/>
          <p14:tracePt t="96172" x="1587500" y="1347788"/>
          <p14:tracePt t="96180" x="1565275" y="1347788"/>
          <p14:tracePt t="96188" x="1546225" y="1344613"/>
          <p14:tracePt t="96196" x="1524000" y="1344613"/>
          <p14:tracePt t="96204" x="1512888" y="1339850"/>
          <p14:tracePt t="96212" x="1497013" y="1339850"/>
          <p14:tracePt t="96220" x="1489075" y="1339850"/>
          <p14:tracePt t="96228" x="1482725" y="1336675"/>
          <p14:tracePt t="96236" x="1474788" y="1336675"/>
          <p14:tracePt t="96244" x="1466850" y="1331913"/>
          <p14:tracePt t="96260" x="1463675" y="1331913"/>
          <p14:tracePt t="96268" x="1460500" y="1328738"/>
          <p14:tracePt t="96276" x="1455738" y="1328738"/>
          <p14:tracePt t="96292" x="1452563" y="1328738"/>
          <p14:tracePt t="96340" x="1449388" y="1328738"/>
          <p14:tracePt t="96364" x="1444625" y="1328738"/>
          <p14:tracePt t="96372" x="1444625" y="1325563"/>
          <p14:tracePt t="96388" x="1441450" y="1325563"/>
          <p14:tracePt t="96398" x="1436688" y="1325563"/>
          <p14:tracePt t="96406" x="1433513" y="1320800"/>
          <p14:tracePt t="96414" x="1430338" y="1320800"/>
          <p14:tracePt t="96422" x="1425575" y="1320800"/>
          <p14:tracePt t="96470" x="1425575" y="1317625"/>
          <p14:tracePt t="96518" x="1422400" y="1317625"/>
          <p14:tracePt t="96526" x="1419225" y="1314450"/>
          <p14:tracePt t="96534" x="1414463" y="1309688"/>
          <p14:tracePt t="96543" x="1408113" y="1306513"/>
          <p14:tracePt t="96550" x="1403350" y="1303338"/>
          <p14:tracePt t="96558" x="1400175" y="1303338"/>
          <p14:tracePt t="96574" x="1397000" y="1303338"/>
          <p14:tracePt t="96696" x="1392238" y="1303338"/>
          <p14:tracePt t="96704" x="1392238" y="1298575"/>
          <p14:tracePt t="96712" x="1392238" y="1295400"/>
          <p14:tracePt t="96720" x="1389063" y="1292225"/>
          <p14:tracePt t="96728" x="1389063" y="1284288"/>
          <p14:tracePt t="96736" x="1384300" y="1279525"/>
          <p14:tracePt t="96744" x="1384300" y="1276350"/>
          <p14:tracePt t="96752" x="1381125" y="1273175"/>
          <p14:tracePt t="96760" x="1381125" y="1265238"/>
          <p14:tracePt t="96768" x="1377950" y="1262063"/>
          <p14:tracePt t="96776" x="1377950" y="1257300"/>
          <p14:tracePt t="96784" x="1373188" y="1254125"/>
          <p14:tracePt t="96792" x="1370013" y="1250950"/>
          <p14:tracePt t="96816" x="1366838" y="1250950"/>
          <p14:tracePt t="96841" x="1366838" y="1246188"/>
          <p14:tracePt t="96914" x="1366838" y="1243013"/>
          <p14:tracePt t="97002" x="1362075" y="1243013"/>
          <p14:tracePt t="97018" x="1362075" y="1250950"/>
          <p14:tracePt t="97026" x="1358900" y="1257300"/>
          <p14:tracePt t="97034" x="1358900" y="1265238"/>
          <p14:tracePt t="97050" x="1358900" y="1273175"/>
          <p14:tracePt t="97058" x="1355725" y="1279525"/>
          <p14:tracePt t="97066" x="1355725" y="1284288"/>
          <p14:tracePt t="97074" x="1350963" y="1287463"/>
          <p14:tracePt t="97082" x="1350963" y="1292225"/>
          <p14:tracePt t="97090" x="1350963" y="1295400"/>
          <p14:tracePt t="97098" x="1347788" y="1295400"/>
          <p14:tracePt t="97107" x="1347788" y="1298575"/>
          <p14:tracePt t="97122" x="1347788" y="1303338"/>
          <p14:tracePt t="97138" x="1347788" y="1306513"/>
          <p14:tracePt t="97204" x="1344613" y="1309688"/>
          <p14:tracePt t="97210" x="1339850" y="1309688"/>
          <p14:tracePt t="97218" x="1336675" y="1314450"/>
          <p14:tracePt t="97226" x="1331913" y="1317625"/>
          <p14:tracePt t="97234" x="1328738" y="1317625"/>
          <p14:tracePt t="97242" x="1325563" y="1317625"/>
          <p14:tracePt t="97258" x="1325563" y="1320800"/>
          <p14:tracePt t="97452" x="1320800" y="1320800"/>
          <p14:tracePt t="97460" x="1320800" y="1325563"/>
          <p14:tracePt t="97476" x="1317625" y="1325563"/>
          <p14:tracePt t="97501" x="1317625" y="1328738"/>
          <p14:tracePt t="97630" x="1314450" y="1328738"/>
          <p14:tracePt t="99467" x="1314450" y="1336675"/>
          <p14:tracePt t="99474" x="1314450" y="1344613"/>
          <p14:tracePt t="99482" x="1314450" y="1347788"/>
          <p14:tracePt t="99490" x="1314450" y="1355725"/>
          <p14:tracePt t="99498" x="1314450" y="1362075"/>
          <p14:tracePt t="99507" x="1314450" y="1377950"/>
          <p14:tracePt t="99514" x="1314450" y="1392238"/>
          <p14:tracePt t="99522" x="1314450" y="1411288"/>
          <p14:tracePt t="99530" x="1317625" y="1425575"/>
          <p14:tracePt t="99538" x="1325563" y="1452563"/>
          <p14:tracePt t="99546" x="1331913" y="1471613"/>
          <p14:tracePt t="99554" x="1344613" y="1497013"/>
          <p14:tracePt t="99562" x="1350963" y="1519238"/>
          <p14:tracePt t="99570" x="1377950" y="1560513"/>
          <p14:tracePt t="99580" x="1392238" y="1595438"/>
          <p14:tracePt t="99588" x="1411288" y="1651000"/>
          <p14:tracePt t="99596" x="1433513" y="1695450"/>
          <p14:tracePt t="99604" x="1460500" y="1744663"/>
          <p14:tracePt t="99612" x="1489075" y="1800225"/>
          <p14:tracePt t="99620" x="1512888" y="1849438"/>
          <p14:tracePt t="99628" x="1541463" y="1901825"/>
          <p14:tracePt t="99636" x="1576388" y="1951038"/>
          <p14:tracePt t="99644" x="1617663" y="1998663"/>
          <p14:tracePt t="99652" x="1662113" y="2055813"/>
          <p14:tracePt t="99660" x="1711325" y="2111375"/>
          <p14:tracePt t="99668" x="1758950" y="2163763"/>
          <p14:tracePt t="99677" x="1816100" y="2219325"/>
          <p14:tracePt t="99684" x="1874838" y="2268538"/>
          <p14:tracePt t="99692" x="1951038" y="2339975"/>
          <p14:tracePt t="99700" x="2047875" y="2422525"/>
          <p14:tracePt t="99708" x="2144713" y="2500313"/>
          <p14:tracePt t="99716" x="2293938" y="2586038"/>
          <p14:tracePt t="99724" x="2444750" y="2668588"/>
          <p14:tracePt t="99732" x="2590800" y="2743200"/>
          <p14:tracePt t="99741" x="2751138" y="2819400"/>
          <p14:tracePt t="99748" x="2905125" y="2863850"/>
          <p14:tracePt t="99757" x="3054350" y="2897188"/>
          <p14:tracePt t="99764" x="3189288" y="2924175"/>
          <p14:tracePt t="99772" x="3268663" y="2930525"/>
          <p14:tracePt t="99780" x="3346450" y="2941638"/>
          <p14:tracePt t="99788" x="3398838" y="2941638"/>
          <p14:tracePt t="99796" x="3421063" y="2941638"/>
          <p14:tracePt t="99804" x="3429000" y="2935288"/>
          <p14:tracePt t="99812" x="3425825" y="2908300"/>
          <p14:tracePt t="99820" x="3398838" y="2863850"/>
          <p14:tracePt t="99828" x="3376613" y="2814638"/>
          <p14:tracePt t="99836" x="3354388" y="2767013"/>
          <p14:tracePt t="99844" x="3335338" y="2732088"/>
          <p14:tracePt t="99852" x="3324225" y="2706688"/>
          <p14:tracePt t="99860" x="3321050" y="2690813"/>
          <p14:tracePt t="99870" x="3321050" y="2684463"/>
          <p14:tracePt t="99878" x="3321050" y="2679700"/>
          <p14:tracePt t="99886" x="3321050" y="2676525"/>
          <p14:tracePt t="99974" x="3305175" y="2662238"/>
          <p14:tracePt t="99982" x="3290888" y="2643188"/>
          <p14:tracePt t="99998" x="3294063" y="2643188"/>
          <p14:tracePt t="100007" x="3316288" y="2643188"/>
          <p14:tracePt t="100014" x="3346450" y="2643188"/>
          <p14:tracePt t="100022" x="3379788" y="2646363"/>
          <p14:tracePt t="100030" x="3409950" y="2657475"/>
          <p14:tracePt t="100038" x="3443288" y="2668588"/>
          <p14:tracePt t="100046" x="3473450" y="2679700"/>
          <p14:tracePt t="100054" x="3506788" y="2690813"/>
          <p14:tracePt t="100062" x="3525838" y="2695575"/>
          <p14:tracePt t="100070" x="3536950" y="2703513"/>
          <p14:tracePt t="100078" x="3548063" y="2706688"/>
          <p14:tracePt t="100086" x="3556000" y="2709863"/>
          <p14:tracePt t="100094" x="3563938" y="2709863"/>
          <p14:tracePt t="100102" x="3571875" y="2714625"/>
          <p14:tracePt t="100110" x="3578225" y="2717800"/>
          <p14:tracePt t="100118" x="3594100" y="2720975"/>
          <p14:tracePt t="100126" x="3605213" y="2728913"/>
          <p14:tracePt t="100134" x="3624263" y="2736850"/>
          <p14:tracePt t="100142" x="3635375" y="2743200"/>
          <p14:tracePt t="100152" x="3652838" y="2755900"/>
          <p14:tracePt t="100160" x="3679825" y="2770188"/>
          <p14:tracePt t="100168" x="3698875" y="2778125"/>
          <p14:tracePt t="100177" x="3709988" y="2781300"/>
          <p14:tracePt t="100184" x="3729038" y="2792413"/>
          <p14:tracePt t="100192" x="3740150" y="2800350"/>
          <p14:tracePt t="100200" x="3754438" y="2803525"/>
          <p14:tracePt t="100208" x="3770313" y="2808288"/>
          <p14:tracePt t="100216" x="3776663" y="2808288"/>
          <p14:tracePt t="100224" x="3792538" y="2811463"/>
          <p14:tracePt t="100240" x="3795713" y="2814638"/>
          <p14:tracePt t="100320" x="3795713" y="2819400"/>
          <p14:tracePt t="100328" x="3795713" y="2822575"/>
          <p14:tracePt t="100344" x="3795713" y="2825750"/>
          <p14:tracePt t="100352" x="3795713" y="2830513"/>
          <p14:tracePt t="100369" x="3795713" y="2833688"/>
          <p14:tracePt t="100384" x="3795713" y="2836863"/>
          <p14:tracePt t="100392" x="3795713" y="2841625"/>
          <p14:tracePt t="100400" x="3795713" y="2844800"/>
          <p14:tracePt t="100408" x="3795713" y="2847975"/>
          <p14:tracePt t="100424" x="3795713" y="2852738"/>
          <p14:tracePt t="100458" x="3795713" y="2855913"/>
          <p14:tracePt t="100482" x="3795713" y="2860675"/>
          <p14:tracePt t="100498" x="3795713" y="2863850"/>
          <p14:tracePt t="100506" x="3795713" y="2867025"/>
          <p14:tracePt t="100514" x="3795713" y="2874963"/>
          <p14:tracePt t="100522" x="3798888" y="2882900"/>
          <p14:tracePt t="100530" x="3803650" y="2889250"/>
          <p14:tracePt t="100538" x="3810000" y="2894013"/>
          <p14:tracePt t="100546" x="3817938" y="2901950"/>
          <p14:tracePt t="100554" x="3829050" y="2908300"/>
          <p14:tracePt t="100562" x="3840163" y="2916238"/>
          <p14:tracePt t="100570" x="3859213" y="2927350"/>
          <p14:tracePt t="100578" x="3878263" y="2941638"/>
          <p14:tracePt t="100586" x="3903663" y="2949575"/>
          <p14:tracePt t="100594" x="3941763" y="2968625"/>
          <p14:tracePt t="100602" x="3975100" y="2971800"/>
          <p14:tracePt t="100610" x="4005263" y="2971800"/>
          <p14:tracePt t="100618" x="4043363" y="2979738"/>
          <p14:tracePt t="100626" x="4076700" y="2982913"/>
          <p14:tracePt t="100634" x="4106863" y="2990850"/>
          <p14:tracePt t="100642" x="4140200" y="2994025"/>
          <p14:tracePt t="100650" x="4170363" y="2994025"/>
          <p14:tracePt t="100658" x="4192588" y="2998788"/>
          <p14:tracePt t="100666" x="4214813" y="2998788"/>
          <p14:tracePt t="100674" x="4241800" y="3009900"/>
          <p14:tracePt t="100682" x="4267200" y="3013075"/>
          <p14:tracePt t="100690" x="4283075" y="3017838"/>
          <p14:tracePt t="100698" x="4300538" y="3028950"/>
          <p14:tracePt t="100706" x="4316413" y="3032125"/>
          <p14:tracePt t="100715" x="4330700" y="3035300"/>
          <p14:tracePt t="100724" x="4341813" y="3040063"/>
          <p14:tracePt t="100732" x="4346575" y="3043238"/>
          <p14:tracePt t="100740" x="4349750" y="3046413"/>
          <p14:tracePt t="100748" x="4352925" y="3046413"/>
          <p14:tracePt t="100982" x="4352925" y="3051175"/>
          <p14:tracePt t="101329" x="4352925" y="3054350"/>
          <p14:tracePt t="101344" x="4352925" y="3059113"/>
          <p14:tracePt t="101360" x="4357688" y="3062288"/>
          <p14:tracePt t="101368" x="4357688" y="3065463"/>
          <p14:tracePt t="101377" x="4360863" y="3070225"/>
          <p14:tracePt t="101392" x="4364038" y="3073400"/>
          <p14:tracePt t="101424" x="4364038" y="3076575"/>
          <p14:tracePt t="101432" x="4368800" y="3076575"/>
          <p14:tracePt t="101578" x="4371975" y="3076575"/>
          <p14:tracePt t="101594" x="4371975" y="3081338"/>
          <p14:tracePt t="101626" x="4375150" y="3081338"/>
          <p14:tracePt t="102076" x="4379913" y="3081338"/>
          <p14:tracePt t="102084" x="4387850" y="3081338"/>
          <p14:tracePt t="102092" x="4398963" y="3081338"/>
          <p14:tracePt t="102100" x="4410075" y="3081338"/>
          <p14:tracePt t="102108" x="4429125" y="3081338"/>
          <p14:tracePt t="102116" x="4440238" y="3081338"/>
          <p14:tracePt t="102124" x="4451350" y="3081338"/>
          <p14:tracePt t="102132" x="4457700" y="3084513"/>
          <p14:tracePt t="102141" x="4465638" y="3084513"/>
          <p14:tracePt t="102148" x="4468813" y="3084513"/>
          <p14:tracePt t="102157" x="4473575" y="3084513"/>
          <p14:tracePt t="102230" x="4476750" y="3084513"/>
          <p14:tracePt t="102262" x="4481513" y="3084513"/>
          <p14:tracePt t="102270" x="4484688" y="3084513"/>
          <p14:tracePt t="102286" x="4487863" y="3084513"/>
          <p14:tracePt t="102302" x="4492625" y="3084513"/>
          <p14:tracePt t="102350" x="4495800" y="3084513"/>
          <p14:tracePt t="102390" x="4498975" y="3084513"/>
          <p14:tracePt t="102529" x="4503738" y="3084513"/>
          <p14:tracePt t="102536" x="4506913" y="3084513"/>
          <p14:tracePt t="102552" x="4510088" y="3084513"/>
          <p14:tracePt t="102560" x="4514850" y="3087688"/>
          <p14:tracePt t="102576" x="4518025" y="3092450"/>
          <p14:tracePt t="102592" x="4521200" y="3095625"/>
          <p14:tracePt t="102600" x="4525963" y="3095625"/>
          <p14:tracePt t="102608" x="4529138" y="3098800"/>
          <p14:tracePt t="102616" x="4533900" y="3098800"/>
          <p14:tracePt t="102624" x="4537075" y="3103563"/>
          <p14:tracePt t="102632" x="4540250" y="3106738"/>
          <p14:tracePt t="102641" x="4545013" y="3106738"/>
          <p14:tracePt t="102648" x="4551363" y="3111500"/>
          <p14:tracePt t="102657" x="4567238" y="3111500"/>
          <p14:tracePt t="102664" x="4578350" y="3117850"/>
          <p14:tracePt t="102672" x="4586288" y="3117850"/>
          <p14:tracePt t="102680" x="4597400" y="3117850"/>
          <p14:tracePt t="102688" x="4608513" y="3122613"/>
          <p14:tracePt t="102696" x="4622800" y="3122613"/>
          <p14:tracePt t="102712" x="4625975" y="3122613"/>
          <p14:tracePt t="102720" x="4630738" y="3122613"/>
          <p14:tracePt t="102834" x="4633913" y="3122613"/>
          <p14:tracePt t="102850" x="4638675" y="3122613"/>
          <p14:tracePt t="102874" x="4641850" y="3122613"/>
          <p14:tracePt t="102882" x="4641850" y="3117850"/>
          <p14:tracePt t="103076" x="4641850" y="3114675"/>
          <p14:tracePt t="103100" x="4641850" y="3111500"/>
          <p14:tracePt t="103124" x="4641850" y="3106738"/>
          <p14:tracePt t="104761" x="4645025" y="3106738"/>
          <p14:tracePt t="104766" x="4652963" y="3106738"/>
          <p14:tracePt t="104776" x="4667250" y="3103563"/>
          <p14:tracePt t="104784" x="4678363" y="3103563"/>
          <p14:tracePt t="104792" x="4691063" y="3103563"/>
          <p14:tracePt t="104800" x="4702175" y="3103563"/>
          <p14:tracePt t="104808" x="4724400" y="3103563"/>
          <p14:tracePt t="104816" x="4749800" y="3103563"/>
          <p14:tracePt t="104824" x="4765675" y="3103563"/>
          <p14:tracePt t="104832" x="4784725" y="3103563"/>
          <p14:tracePt t="104840" x="4799013" y="3103563"/>
          <p14:tracePt t="104848" x="4806950" y="3103563"/>
          <p14:tracePt t="104857" x="4813300" y="3103563"/>
          <p14:tracePt t="104864" x="4821238" y="3103563"/>
          <p14:tracePt t="104907" x="4824413" y="3103563"/>
          <p14:tracePt t="105500" x="4824413" y="3106738"/>
          <p14:tracePt t="105516" x="4824413" y="3111500"/>
          <p14:tracePt t="105557" x="4824413" y="3114675"/>
          <p14:tracePt t="105620" x="4821238" y="3114675"/>
          <p14:tracePt t="105628" x="4813300" y="3114675"/>
          <p14:tracePt t="105637" x="4806950" y="3117850"/>
          <p14:tracePt t="105644" x="4795838" y="3117850"/>
          <p14:tracePt t="105654" x="4784725" y="3117850"/>
          <p14:tracePt t="105662" x="4776788" y="3117850"/>
          <p14:tracePt t="105670" x="4768850" y="3117850"/>
          <p14:tracePt t="105678" x="4765675" y="3117850"/>
          <p14:tracePt t="105686" x="4760913" y="3114675"/>
          <p14:tracePt t="105774" x="4768850" y="3117850"/>
          <p14:tracePt t="105782" x="4791075" y="3133725"/>
          <p14:tracePt t="105790" x="4824413" y="3140075"/>
          <p14:tracePt t="105798" x="4862513" y="3148013"/>
          <p14:tracePt t="105807" x="4914900" y="3148013"/>
          <p14:tracePt t="105814" x="4975225" y="3152775"/>
          <p14:tracePt t="105822" x="5035550" y="3152775"/>
          <p14:tracePt t="105830" x="5094288" y="3152775"/>
          <p14:tracePt t="105838" x="5162550" y="3144838"/>
          <p14:tracePt t="105846" x="5221288" y="3144838"/>
          <p14:tracePt t="105854" x="5289550" y="3144838"/>
          <p14:tracePt t="105862" x="5341938" y="3144838"/>
          <p14:tracePt t="105870" x="5394325" y="3144838"/>
          <p14:tracePt t="105878" x="5446713" y="3148013"/>
          <p14:tracePt t="105887" x="5487988" y="3152775"/>
          <p14:tracePt t="105895" x="5518150" y="3152775"/>
          <p14:tracePt t="105902" x="5548313" y="3159125"/>
          <p14:tracePt t="105911" x="5581650" y="3163888"/>
          <p14:tracePt t="105918" x="5603875" y="3167063"/>
          <p14:tracePt t="105928" x="5622925" y="3167063"/>
          <p14:tracePt t="105936" x="5645150" y="3175000"/>
          <p14:tracePt t="105942" x="5667375" y="3178175"/>
          <p14:tracePt t="105952" x="5686425" y="3181350"/>
          <p14:tracePt t="105960" x="5708650" y="3186113"/>
          <p14:tracePt t="105968" x="5734050" y="3192463"/>
          <p14:tracePt t="105976" x="5753100" y="3197225"/>
          <p14:tracePt t="106008" x="5810250" y="3205163"/>
          <p14:tracePt t="106016" x="5821363" y="3205163"/>
          <p14:tracePt t="106024" x="5838825" y="3205163"/>
          <p14:tracePt t="106032" x="5851525" y="3205163"/>
          <p14:tracePt t="106040" x="5868988" y="3205163"/>
          <p14:tracePt t="106049" x="5880100" y="3205163"/>
          <p14:tracePt t="106057" x="5891213" y="3205163"/>
          <p14:tracePt t="106064" x="5899150" y="3205163"/>
          <p14:tracePt t="106072" x="5907088" y="3205163"/>
          <p14:tracePt t="106081" x="5915025" y="3200400"/>
          <p14:tracePt t="106089" x="5918200" y="3200400"/>
          <p14:tracePt t="106096" x="5921375" y="3200400"/>
          <p14:tracePt t="106104" x="5926138" y="3200400"/>
          <p14:tracePt t="106112" x="5929313" y="3200400"/>
          <p14:tracePt t="106121" x="5937250" y="3200400"/>
          <p14:tracePt t="106128" x="5945188" y="3200400"/>
          <p14:tracePt t="106136" x="5956300" y="3200400"/>
          <p14:tracePt t="106144" x="5967413" y="3200400"/>
          <p14:tracePt t="106152" x="5984875" y="3200400"/>
          <p14:tracePt t="106160" x="5992813" y="3200400"/>
          <p14:tracePt t="106168" x="6000750" y="3200400"/>
          <p14:tracePt t="106177" x="6008688" y="3200400"/>
          <p14:tracePt t="106184" x="6011863" y="3200400"/>
          <p14:tracePt t="106200" x="6015038" y="3200400"/>
          <p14:tracePt t="106402" x="6011863" y="3200400"/>
          <p14:tracePt t="106411" x="5989638" y="3189288"/>
          <p14:tracePt t="106418" x="5962650" y="3175000"/>
          <p14:tracePt t="106427" x="5951538" y="3175000"/>
          <p14:tracePt t="106450" x="5959475" y="3178175"/>
          <p14:tracePt t="106458" x="5981700" y="3186113"/>
          <p14:tracePt t="106466" x="6019800" y="3192463"/>
          <p14:tracePt t="106474" x="6064250" y="3200400"/>
          <p14:tracePt t="106482" x="6116638" y="3200400"/>
          <p14:tracePt t="106490" x="6161088" y="3200400"/>
          <p14:tracePt t="106498" x="6202363" y="3200400"/>
          <p14:tracePt t="106508" x="6232525" y="3197225"/>
          <p14:tracePt t="106516" x="6270625" y="3192463"/>
          <p14:tracePt t="106524" x="6300788" y="3192463"/>
          <p14:tracePt t="106532" x="6334125" y="3192463"/>
          <p14:tracePt t="106540" x="6370638" y="3186113"/>
          <p14:tracePt t="106548" x="6400800" y="3186113"/>
          <p14:tracePt t="106557" x="6427788" y="3181350"/>
          <p14:tracePt t="106564" x="6457950" y="3181350"/>
          <p14:tracePt t="106572" x="6486525" y="3181350"/>
          <p14:tracePt t="106580" x="6502400" y="3181350"/>
          <p14:tracePt t="106589" x="6521450" y="3181350"/>
          <p14:tracePt t="106596" x="6535738" y="3181350"/>
          <p14:tracePt t="106604" x="6543675" y="3181350"/>
          <p14:tracePt t="106612" x="6550025" y="3181350"/>
          <p14:tracePt t="106620" x="6557963" y="3181350"/>
          <p14:tracePt t="106628" x="6562725" y="3181350"/>
          <p14:tracePt t="107112" x="6554788" y="3181350"/>
          <p14:tracePt t="107120" x="6543675" y="3181350"/>
          <p14:tracePt t="107129" x="6532563" y="3181350"/>
          <p14:tracePt t="107136" x="6513513" y="3181350"/>
          <p14:tracePt t="107144" x="6502400" y="3181350"/>
          <p14:tracePt t="107152" x="6494463" y="3181350"/>
          <p14:tracePt t="107160" x="6483350" y="3181350"/>
          <p14:tracePt t="107168" x="6475413" y="3181350"/>
          <p14:tracePt t="107177" x="6472238" y="3181350"/>
          <p14:tracePt t="107184" x="6469063" y="3181350"/>
          <p14:tracePt t="107304" x="6464300" y="3181350"/>
          <p14:tracePt t="107312" x="6461125" y="3178175"/>
          <p14:tracePt t="107328" x="6457950" y="3175000"/>
          <p14:tracePt t="107336" x="6453188" y="3175000"/>
          <p14:tracePt t="107344" x="6445250" y="3170238"/>
          <p14:tracePt t="107352" x="6434138" y="3167063"/>
          <p14:tracePt t="107360" x="6411913" y="3167063"/>
          <p14:tracePt t="107371" x="6381750" y="3170238"/>
          <p14:tracePt t="107378" x="6337300" y="3170238"/>
          <p14:tracePt t="107386" x="6284913" y="3170238"/>
          <p14:tracePt t="107394" x="6224588" y="3170238"/>
          <p14:tracePt t="107403" x="6172200" y="3170238"/>
          <p14:tracePt t="107411" x="6113463" y="3167063"/>
          <p14:tracePt t="107418" x="6056313" y="3159125"/>
          <p14:tracePt t="107426" x="5997575" y="3148013"/>
          <p14:tracePt t="107434" x="5937250" y="3136900"/>
          <p14:tracePt t="107443" x="5888038" y="3117850"/>
          <p14:tracePt t="107450" x="5835650" y="3098800"/>
          <p14:tracePt t="107458" x="5786438" y="3084513"/>
          <p14:tracePt t="107466" x="5746750" y="3059113"/>
          <p14:tracePt t="107474" x="5711825" y="3043238"/>
          <p14:tracePt t="107482" x="5686425" y="3028950"/>
          <p14:tracePt t="107490" x="5645150" y="2998788"/>
          <p14:tracePt t="107498" x="5618163" y="2976563"/>
          <p14:tracePt t="107507" x="5592763" y="2949575"/>
          <p14:tracePt t="107514" x="5562600" y="2919413"/>
          <p14:tracePt t="107522" x="5554663" y="2889250"/>
          <p14:tracePt t="107530" x="5535613" y="2863850"/>
          <p14:tracePt t="107538" x="5529263" y="2836863"/>
          <p14:tracePt t="107546" x="5521325" y="2803525"/>
          <p14:tracePt t="107554" x="5518150" y="2789238"/>
          <p14:tracePt t="107562" x="5518150" y="2770188"/>
          <p14:tracePt t="107570" x="5518150" y="2755900"/>
          <p14:tracePt t="107578" x="5518150" y="2732088"/>
          <p14:tracePt t="107587" x="5521325" y="2717800"/>
          <p14:tracePt t="107594" x="5529263" y="2703513"/>
          <p14:tracePt t="107602" x="5540375" y="2687638"/>
          <p14:tracePt t="107611" x="5551488" y="2679700"/>
          <p14:tracePt t="107618" x="5565775" y="2668588"/>
          <p14:tracePt t="107626" x="5576888" y="2657475"/>
          <p14:tracePt t="107635" x="5588000" y="2654300"/>
          <p14:tracePt t="107642" x="5603875" y="2646363"/>
          <p14:tracePt t="107650" x="5622925" y="2638425"/>
          <p14:tracePt t="107660" x="5634038" y="2635250"/>
          <p14:tracePt t="107668" x="5653088" y="2627313"/>
          <p14:tracePt t="107677" x="5667375" y="2627313"/>
          <p14:tracePt t="107684" x="5697538" y="2627313"/>
          <p14:tracePt t="107692" x="5719763" y="2624138"/>
          <p14:tracePt t="107700" x="5741988" y="2624138"/>
          <p14:tracePt t="107708" x="5772150" y="2624138"/>
          <p14:tracePt t="107716" x="5799138" y="2624138"/>
          <p14:tracePt t="107724" x="5821363" y="2624138"/>
          <p14:tracePt t="107733" x="5843588" y="2624138"/>
          <p14:tracePt t="107741" x="5857875" y="2624138"/>
          <p14:tracePt t="107748" x="5876925" y="2624138"/>
          <p14:tracePt t="107757" x="5895975" y="2627313"/>
          <p14:tracePt t="107765" x="5907088" y="2632075"/>
          <p14:tracePt t="107772" x="5918200" y="2638425"/>
          <p14:tracePt t="107780" x="5932488" y="2646363"/>
          <p14:tracePt t="107788" x="5951538" y="2662238"/>
          <p14:tracePt t="107796" x="5970588" y="2668588"/>
          <p14:tracePt t="107804" x="5989638" y="2676525"/>
          <p14:tracePt t="107812" x="6008688" y="2690813"/>
          <p14:tracePt t="107820" x="6022975" y="2698750"/>
          <p14:tracePt t="107828" x="6037263" y="2706688"/>
          <p14:tracePt t="107836" x="6049963" y="2709863"/>
          <p14:tracePt t="107844" x="6053138" y="2717800"/>
          <p14:tracePt t="107852" x="6061075" y="2720975"/>
          <p14:tracePt t="107860" x="6061075" y="2728913"/>
          <p14:tracePt t="107868" x="6064250" y="2732088"/>
          <p14:tracePt t="107877" x="6064250" y="2736850"/>
          <p14:tracePt t="107908" x="6067425" y="2743200"/>
          <p14:tracePt t="107916" x="6067425" y="2747963"/>
          <p14:tracePt t="107924" x="6067425" y="2751138"/>
          <p14:tracePt t="107941" x="6067425" y="2755900"/>
          <p14:tracePt t="107966" x="6067425" y="2759075"/>
          <p14:tracePt t="108118" x="6067425" y="2762250"/>
          <p14:tracePt t="108185" x="6067425" y="2767013"/>
          <p14:tracePt t="108190" x="6067425" y="2770188"/>
          <p14:tracePt t="108198" x="6064250" y="2773363"/>
          <p14:tracePt t="108206" x="6064250" y="2778125"/>
          <p14:tracePt t="108215" x="6056313" y="2784475"/>
          <p14:tracePt t="108222" x="6049963" y="2789238"/>
          <p14:tracePt t="108230" x="6037263" y="2800350"/>
          <p14:tracePt t="108238" x="6015038" y="2814638"/>
          <p14:tracePt t="108247" x="5984875" y="2830513"/>
          <p14:tracePt t="108257" x="5945188" y="2847975"/>
          <p14:tracePt t="108264" x="5903913" y="2867025"/>
          <p14:tracePt t="108272" x="5851525" y="2882900"/>
          <p14:tracePt t="108280" x="5794375" y="2897188"/>
          <p14:tracePt t="108288" x="5741988" y="2901950"/>
          <p14:tracePt t="108296" x="5689600" y="2913063"/>
          <p14:tracePt t="108304" x="5629275" y="2913063"/>
          <p14:tracePt t="108312" x="5570538" y="2919413"/>
          <p14:tracePt t="108320" x="5518150" y="2919413"/>
          <p14:tracePt t="108328" x="5449888" y="2919413"/>
          <p14:tracePt t="108336" x="5397500" y="2927350"/>
          <p14:tracePt t="108345" x="5322888" y="2930525"/>
          <p14:tracePt t="108352" x="5237163" y="2946400"/>
          <p14:tracePt t="108360" x="5162550" y="2949575"/>
          <p14:tracePt t="108368" x="5068888" y="2965450"/>
          <p14:tracePt t="108377" x="4994275" y="2971800"/>
          <p14:tracePt t="108384" x="4911725" y="2971800"/>
          <p14:tracePt t="108392" x="4837113" y="2971800"/>
          <p14:tracePt t="108400" x="4776788" y="2971800"/>
          <p14:tracePt t="108408" x="4724400" y="2971800"/>
          <p14:tracePt t="108416" x="4686300" y="2971800"/>
          <p14:tracePt t="108424" x="4656138" y="2968625"/>
          <p14:tracePt t="108433" x="4638675" y="2965450"/>
          <p14:tracePt t="108441" x="4622800" y="2965450"/>
          <p14:tracePt t="108448" x="4608513" y="2960688"/>
          <p14:tracePt t="108457" x="4600575" y="2960688"/>
          <p14:tracePt t="108464" x="4597400" y="2960688"/>
          <p14:tracePt t="108472" x="4592638" y="2960688"/>
          <p14:tracePt t="108480" x="4589463" y="2957513"/>
          <p14:tracePt t="108594" x="4597400" y="2954338"/>
          <p14:tracePt t="108602" x="4611688" y="2949575"/>
          <p14:tracePt t="108610" x="4622800" y="2946400"/>
          <p14:tracePt t="108619" x="4630738" y="2946400"/>
          <p14:tracePt t="108627" x="4638675" y="2941638"/>
          <p14:tracePt t="108634" x="4645025" y="2941638"/>
          <p14:tracePt t="108643" x="4649788" y="2941638"/>
          <p14:tracePt t="108650" x="4652963" y="2941638"/>
          <p14:tracePt t="109076" x="4652963" y="2946400"/>
          <p14:tracePt t="109093" x="4649788" y="2946400"/>
          <p14:tracePt t="109366" x="4649788" y="2949575"/>
          <p14:tracePt t="110124" x="4649788" y="2954338"/>
          <p14:tracePt t="110132" x="4645025" y="2954338"/>
          <p14:tracePt t="110140" x="4641850" y="2957513"/>
          <p14:tracePt t="110148" x="4633913" y="2960688"/>
          <p14:tracePt t="110156" x="4630738" y="2965450"/>
          <p14:tracePt t="110165" x="4619625" y="2968625"/>
          <p14:tracePt t="110172" x="4614863" y="2971800"/>
          <p14:tracePt t="110180" x="4608513" y="2976563"/>
          <p14:tracePt t="110196" x="4603750" y="2976563"/>
          <p14:tracePt t="110204" x="4600575" y="2979738"/>
          <p14:tracePt t="110221" x="4597400" y="2982913"/>
          <p14:tracePt t="110229" x="4597400" y="2987675"/>
          <p14:tracePt t="110237" x="4597400" y="2990850"/>
          <p14:tracePt t="110244" x="4592638" y="2990850"/>
          <p14:tracePt t="110252" x="4592638" y="2994025"/>
          <p14:tracePt t="110268" x="4589463" y="2998788"/>
          <p14:tracePt t="110438" x="4586288" y="2998788"/>
          <p14:tracePt t="110446" x="4578350" y="3001963"/>
          <p14:tracePt t="110454" x="4562475" y="3001963"/>
          <p14:tracePt t="110463" x="4529138" y="3001963"/>
          <p14:tracePt t="110470" x="4492625" y="3001963"/>
          <p14:tracePt t="110479" x="4440238" y="3001963"/>
          <p14:tracePt t="110486" x="4387850" y="3009900"/>
          <p14:tracePt t="110495" x="4335463" y="3009900"/>
          <p14:tracePt t="110502" x="4267200" y="3009900"/>
          <p14:tracePt t="110511" x="4214813" y="3009900"/>
          <p14:tracePt t="110518" x="4170363" y="3009900"/>
          <p14:tracePt t="110526" x="4132263" y="3009900"/>
          <p14:tracePt t="110534" x="4110038" y="3009900"/>
          <p14:tracePt t="110542" x="4084638" y="3009900"/>
          <p14:tracePt t="110550" x="4073525" y="3009900"/>
          <p14:tracePt t="110558" x="4060825" y="3006725"/>
          <p14:tracePt t="110568" x="4057650" y="3006725"/>
          <p14:tracePt t="110577" x="4057650" y="2998788"/>
          <p14:tracePt t="110584" x="4057650" y="2994025"/>
          <p14:tracePt t="110592" x="4073525" y="2982913"/>
          <p14:tracePt t="110600" x="4098925" y="2965450"/>
          <p14:tracePt t="110608" x="4154488" y="2935288"/>
          <p14:tracePt t="110616" x="4200525" y="2913063"/>
          <p14:tracePt t="110624" x="4237038" y="2889250"/>
          <p14:tracePt t="110632" x="4256088" y="2874963"/>
          <p14:tracePt t="110640" x="4264025" y="2863850"/>
          <p14:tracePt t="110649" x="4264025" y="2860675"/>
          <p14:tracePt t="110818" x="4259263" y="2860675"/>
          <p14:tracePt t="110824" x="4230688" y="2867025"/>
          <p14:tracePt t="110832" x="4189413" y="2886075"/>
          <p14:tracePt t="110841" x="4121150" y="2894013"/>
          <p14:tracePt t="110848" x="4054475" y="2905125"/>
          <p14:tracePt t="110858" x="3967163" y="2924175"/>
          <p14:tracePt t="110866" x="3881438" y="2938463"/>
          <p14:tracePt t="110875" x="3806825" y="2949575"/>
          <p14:tracePt t="110908" x="3484563" y="3009900"/>
          <p14:tracePt t="110915" x="3409950" y="3021013"/>
          <p14:tracePt t="110922" x="3335338" y="3028950"/>
          <p14:tracePt t="110930" x="3282950" y="3032125"/>
          <p14:tracePt t="110939" x="3238500" y="3032125"/>
          <p14:tracePt t="110946" x="3192463" y="3040063"/>
          <p14:tracePt t="110955" x="3163888" y="3040063"/>
          <p14:tracePt t="110963" x="3144838" y="3043238"/>
          <p14:tracePt t="110970" x="3122613" y="3043238"/>
          <p14:tracePt t="110979" x="3106738" y="3046413"/>
          <p14:tracePt t="110987" x="3095625" y="3046413"/>
          <p14:tracePt t="110995" x="3087688" y="3046413"/>
          <p14:tracePt t="111002" x="3081338" y="3051175"/>
          <p14:tracePt t="111010" x="3073400" y="3051175"/>
          <p14:tracePt t="111027" x="3065463" y="3051175"/>
          <p14:tracePt t="111035" x="3057525" y="3051175"/>
          <p14:tracePt t="111043" x="3051175" y="3051175"/>
          <p14:tracePt t="111050" x="3043238" y="3051175"/>
          <p14:tracePt t="111059" x="3032125" y="3054350"/>
          <p14:tracePt t="111067" x="3017838" y="3054350"/>
          <p14:tracePt t="111074" x="3009900" y="3059113"/>
          <p14:tracePt t="111083" x="2998788" y="3059113"/>
          <p14:tracePt t="111090" x="2987675" y="3059113"/>
          <p14:tracePt t="111099" x="2979738" y="3062288"/>
          <p14:tracePt t="111108" x="2968625" y="3062288"/>
          <p14:tracePt t="111114" x="2960688" y="3062288"/>
          <p14:tracePt t="111123" x="2952750" y="3062288"/>
          <p14:tracePt t="111131" x="2941638" y="3062288"/>
          <p14:tracePt t="111141" x="2927350" y="3062288"/>
          <p14:tracePt t="111148" x="2916238" y="3062288"/>
          <p14:tracePt t="111157" x="2900363" y="3062288"/>
          <p14:tracePt t="111164" x="2878138" y="3065463"/>
          <p14:tracePt t="111172" x="2844800" y="3065463"/>
          <p14:tracePt t="111181" x="2822575" y="3073400"/>
          <p14:tracePt t="111189" x="2792413" y="3076575"/>
          <p14:tracePt t="111197" x="2751138" y="3084513"/>
          <p14:tracePt t="111205" x="2728913" y="3087688"/>
          <p14:tracePt t="111213" x="2709863" y="3095625"/>
          <p14:tracePt t="111220" x="2690813" y="3106738"/>
          <p14:tracePt t="111229" x="2676525" y="3114675"/>
          <p14:tracePt t="111237" x="2665413" y="3125788"/>
          <p14:tracePt t="111245" x="2654300" y="3136900"/>
          <p14:tracePt t="111253" x="2646363" y="3144838"/>
          <p14:tracePt t="111261" x="2635250" y="3152775"/>
          <p14:tracePt t="111269" x="2627313" y="3159125"/>
          <p14:tracePt t="111277" x="2620963" y="3175000"/>
          <p14:tracePt t="111284" x="2613025" y="3181350"/>
          <p14:tracePt t="111293" x="2609850" y="3181350"/>
          <p14:tracePt t="111301" x="2601913" y="3186113"/>
          <p14:tracePt t="111309" x="2593975" y="3189288"/>
          <p14:tracePt t="111317" x="2586038" y="3200400"/>
          <p14:tracePt t="111325" x="2574925" y="3208338"/>
          <p14:tracePt t="111332" x="2560638" y="3216275"/>
          <p14:tracePt t="111341" x="2549525" y="3222625"/>
          <p14:tracePt t="111348" x="2533650" y="3233738"/>
          <p14:tracePt t="111357" x="2527300" y="3241675"/>
          <p14:tracePt t="111364" x="2519363" y="3249613"/>
          <p14:tracePt t="111373" x="2511425" y="3257550"/>
          <p14:tracePt t="111380" x="2505075" y="3263900"/>
          <p14:tracePt t="111388" x="2497138" y="3268663"/>
          <p14:tracePt t="111396" x="2492375" y="3271838"/>
          <p14:tracePt t="111405" x="2489200" y="3275013"/>
          <p14:tracePt t="111413" x="2486025" y="3282950"/>
          <p14:tracePt t="111421" x="2481263" y="3286125"/>
          <p14:tracePt t="111430" x="2478088" y="3290888"/>
          <p14:tracePt t="111439" x="2470150" y="3302000"/>
          <p14:tracePt t="111444" x="2466975" y="3309938"/>
          <p14:tracePt t="111455" x="2463800" y="3309938"/>
          <p14:tracePt t="111463" x="2463800" y="3316288"/>
          <p14:tracePt t="111471" x="2463800" y="3321050"/>
          <p14:tracePt t="111479" x="2459038" y="3327400"/>
          <p14:tracePt t="111486" x="2459038" y="3332163"/>
          <p14:tracePt t="111495" x="2455863" y="3335338"/>
          <p14:tracePt t="111502" x="2455863" y="3338513"/>
          <p14:tracePt t="111519" x="2455863" y="3343275"/>
          <p14:tracePt t="111551" x="2455863" y="3346450"/>
          <p14:tracePt t="111558" x="2451100" y="3349625"/>
          <p14:tracePt t="111567" x="2451100" y="3354388"/>
          <p14:tracePt t="111574" x="2451100" y="3357563"/>
          <p14:tracePt t="111582" x="2447925" y="3362325"/>
          <p14:tracePt t="111599" x="2444750" y="3362325"/>
          <p14:tracePt t="111615" x="2444750" y="3365500"/>
          <p14:tracePt t="111673" x="2444750" y="3368675"/>
          <p14:tracePt t="111687" x="2444750" y="3373438"/>
          <p14:tracePt t="111695" x="2444750" y="3376613"/>
          <p14:tracePt t="111702" x="2444750" y="3379788"/>
          <p14:tracePt t="111710" x="2444750" y="3384550"/>
          <p14:tracePt t="111745" x="2447925" y="3387725"/>
          <p14:tracePt t="111769" x="2447925" y="3390900"/>
          <p14:tracePt t="111809" x="2447925" y="3395663"/>
          <p14:tracePt t="111817" x="2447925" y="3398838"/>
          <p14:tracePt t="111824" x="2447925" y="3402013"/>
          <p14:tracePt t="111832" x="2447925" y="3406775"/>
          <p14:tracePt t="111864" x="2447925" y="3409950"/>
          <p14:tracePt t="111881" x="2447925" y="3414713"/>
          <p14:tracePt t="111896" x="2447925" y="3417888"/>
          <p14:tracePt t="111913" x="2444750" y="3421063"/>
          <p14:tracePt t="111921" x="2439988" y="3425825"/>
          <p14:tracePt t="111929" x="2436813" y="3429000"/>
          <p14:tracePt t="111945" x="2436813" y="3432175"/>
          <p14:tracePt t="111953" x="2436813" y="3436938"/>
          <p14:tracePt t="111961" x="2436813" y="3440113"/>
          <p14:tracePt t="111977" x="2436813" y="3443288"/>
          <p14:tracePt t="111985" x="2436813" y="3448050"/>
          <p14:tracePt t="111992" x="2436813" y="3451225"/>
          <p14:tracePt t="112058" x="2439988" y="3451225"/>
          <p14:tracePt t="112083" x="2444750" y="3451225"/>
          <p14:tracePt t="112091" x="2447925" y="3451225"/>
          <p14:tracePt t="112099" x="2451100" y="3451225"/>
          <p14:tracePt t="112107" x="2455863" y="3451225"/>
          <p14:tracePt t="112123" x="2459038" y="3451225"/>
          <p14:tracePt t="112146" x="2459038" y="3448050"/>
          <p14:tracePt t="112189" x="2463800" y="3448050"/>
          <p14:tracePt t="112203" x="2466975" y="3448050"/>
          <p14:tracePt t="112211" x="2470150" y="3448050"/>
          <p14:tracePt t="112226" x="2478088" y="3448050"/>
          <p14:tracePt t="112243" x="2481263" y="3448050"/>
          <p14:tracePt t="112251" x="2486025" y="3448050"/>
          <p14:tracePt t="112267" x="2489200" y="3448050"/>
          <p14:tracePt t="112291" x="2492375" y="3448050"/>
          <p14:tracePt t="112333" x="2497138" y="3448050"/>
          <p14:tracePt t="112349" x="2500313" y="3448050"/>
          <p14:tracePt t="112357" x="2500313" y="3451225"/>
          <p14:tracePt t="112373" x="2505075" y="3451225"/>
          <p14:tracePt t="112381" x="2508250" y="3451225"/>
          <p14:tracePt t="112389" x="2511425" y="3455988"/>
          <p14:tracePt t="112397" x="2516188" y="3455988"/>
          <p14:tracePt t="112405" x="2516188" y="3459163"/>
          <p14:tracePt t="112460" x="2519363" y="3459163"/>
          <p14:tracePt t="112477" x="2522538" y="3462338"/>
          <p14:tracePt t="112492" x="2527300" y="3467100"/>
          <p14:tracePt t="112500" x="2530475" y="3467100"/>
          <p14:tracePt t="112508" x="2533650" y="3470275"/>
          <p14:tracePt t="112517" x="2538413" y="3470275"/>
          <p14:tracePt t="112524" x="2541588" y="3470275"/>
          <p14:tracePt t="112532" x="2544763" y="3470275"/>
          <p14:tracePt t="112540" x="2544763" y="3473450"/>
          <p14:tracePt t="112599" x="2544763" y="3478213"/>
          <p14:tracePt t="112606" x="2544763" y="3481388"/>
          <p14:tracePt t="112615" x="2549525" y="3484563"/>
          <p14:tracePt t="112623" x="2552700" y="3492500"/>
          <p14:tracePt t="112631" x="2557463" y="3495675"/>
          <p14:tracePt t="112639" x="2560638" y="3503613"/>
          <p14:tracePt t="112646" x="2563813" y="3503613"/>
          <p14:tracePt t="112655" x="2568575" y="3508375"/>
          <p14:tracePt t="112663" x="2571750" y="3508375"/>
          <p14:tracePt t="112670" x="2571750" y="3511550"/>
          <p14:tracePt t="112710" x="2571750" y="3514725"/>
          <p14:tracePt t="112734" x="2574925" y="3519488"/>
          <p14:tracePt t="112743" x="2574925" y="3522663"/>
          <p14:tracePt t="112751" x="2579688" y="3522663"/>
          <p14:tracePt t="112758" x="2582863" y="3522663"/>
          <p14:tracePt t="112767" x="2586038" y="3522663"/>
          <p14:tracePt t="112774" x="2590800" y="3522663"/>
          <p14:tracePt t="112783" x="2593975" y="3522663"/>
          <p14:tracePt t="112791" x="2597150" y="3525838"/>
          <p14:tracePt t="112799" x="2605088" y="3525838"/>
          <p14:tracePt t="112807" x="2609850" y="3530600"/>
          <p14:tracePt t="112815" x="2616200" y="3533775"/>
          <p14:tracePt t="112823" x="2624138" y="3536950"/>
          <p14:tracePt t="112831" x="2635250" y="3541713"/>
          <p14:tracePt t="112839" x="2649538" y="3544888"/>
          <p14:tracePt t="112847" x="2657475" y="3544888"/>
          <p14:tracePt t="112855" x="2668588" y="3552825"/>
          <p14:tracePt t="112863" x="2679700" y="3556000"/>
          <p14:tracePt t="112870" x="2695575" y="3560763"/>
          <p14:tracePt t="112880" x="2706688" y="3563938"/>
          <p14:tracePt t="112889" x="2717800" y="3571875"/>
          <p14:tracePt t="112897" x="2736850" y="3575050"/>
          <p14:tracePt t="112905" x="2747963" y="3578225"/>
          <p14:tracePt t="112912" x="2754313" y="3582988"/>
          <p14:tracePt t="112920" x="2762250" y="3582988"/>
          <p14:tracePt t="112928" x="2767013" y="3586163"/>
          <p14:tracePt t="112937" x="2770188" y="3586163"/>
          <p14:tracePt t="112944" x="2773363" y="3586163"/>
          <p14:tracePt t="113195" x="2773363" y="3589338"/>
          <p14:tracePt t="113219" x="2778125" y="3589338"/>
          <p14:tracePt t="113227" x="2784475" y="3589338"/>
          <p14:tracePt t="113235" x="2789238" y="3594100"/>
          <p14:tracePt t="113243" x="2792413" y="3594100"/>
          <p14:tracePt t="113251" x="2795588" y="3594100"/>
          <p14:tracePt t="113259" x="2800350" y="3594100"/>
          <p14:tracePt t="113386" x="2803525" y="3594100"/>
          <p14:tracePt t="113403" x="2806700" y="3594100"/>
          <p14:tracePt t="114490" x="2803525" y="3594100"/>
          <p14:tracePt t="114499" x="2792413" y="3589338"/>
          <p14:tracePt t="114506" x="2781300" y="3589338"/>
          <p14:tracePt t="114515" x="2767013" y="3589338"/>
          <p14:tracePt t="114523" x="2754313" y="3594100"/>
          <p14:tracePt t="114531" x="2743200" y="3594100"/>
          <p14:tracePt t="114538" x="2740025" y="3594100"/>
          <p14:tracePt t="114547" x="2736850" y="3594100"/>
          <p14:tracePt t="114587" x="2732088" y="3594100"/>
          <p14:tracePt t="114603" x="2728913" y="3594100"/>
          <p14:tracePt t="114611" x="2720975" y="3594100"/>
          <p14:tracePt t="114621" x="2709863" y="3594100"/>
          <p14:tracePt t="114629" x="2695575" y="3597275"/>
          <p14:tracePt t="114634" x="2684463" y="3597275"/>
          <p14:tracePt t="114644" x="2673350" y="3597275"/>
          <p14:tracePt t="114653" x="2668588" y="3597275"/>
          <p14:tracePt t="114661" x="2665413" y="3597275"/>
          <p14:tracePt t="114677" x="2665413" y="3600450"/>
          <p14:tracePt t="114709" x="2673350" y="3600450"/>
          <p14:tracePt t="114717" x="2687638" y="3600450"/>
          <p14:tracePt t="114725" x="2701925" y="3597275"/>
          <p14:tracePt t="114733" x="2732088" y="3586163"/>
          <p14:tracePt t="114741" x="2762250" y="3571875"/>
          <p14:tracePt t="114749" x="2784475" y="3556000"/>
          <p14:tracePt t="114757" x="2795588" y="3552825"/>
          <p14:tracePt t="114765" x="2803525" y="3544888"/>
          <p14:tracePt t="114990" x="2792413" y="3544888"/>
          <p14:tracePt t="114999" x="2767013" y="3548063"/>
          <p14:tracePt t="115007" x="2736850" y="3556000"/>
          <p14:tracePt t="115015" x="2709863" y="3560763"/>
          <p14:tracePt t="115023" x="2690813" y="3563938"/>
          <p14:tracePt t="115031" x="2679700" y="3567113"/>
          <p14:tracePt t="115039" x="2668588" y="3567113"/>
          <p14:tracePt t="115047" x="2662238" y="3571875"/>
          <p14:tracePt t="115054" x="2649538" y="3575050"/>
          <p14:tracePt t="115063" x="2635250" y="3578225"/>
          <p14:tracePt t="115071" x="2624138" y="3586163"/>
          <p14:tracePt t="115078" x="2613025" y="3589338"/>
          <p14:tracePt t="115087" x="2605088" y="3594100"/>
          <p14:tracePt t="115095" x="2590800" y="3597275"/>
          <p14:tracePt t="115103" x="2574925" y="3600450"/>
          <p14:tracePt t="115110" x="2560638" y="3605213"/>
          <p14:tracePt t="115119" x="2549525" y="3608388"/>
          <p14:tracePt t="115127" x="2538413" y="3613150"/>
          <p14:tracePt t="115135" x="2527300" y="3619500"/>
          <p14:tracePt t="115143" x="2511425" y="3627438"/>
          <p14:tracePt t="115150" x="2500313" y="3635375"/>
          <p14:tracePt t="115158" x="2489200" y="3638550"/>
          <p14:tracePt t="115166" x="2474913" y="3641725"/>
          <p14:tracePt t="115174" x="2463800" y="3646488"/>
          <p14:tracePt t="115183" x="2451100" y="3649663"/>
          <p14:tracePt t="115191" x="2436813" y="3652838"/>
          <p14:tracePt t="115201" x="2422525" y="3657600"/>
          <p14:tracePt t="115209" x="2403475" y="3665538"/>
          <p14:tracePt t="115217" x="2387600" y="3668713"/>
          <p14:tracePt t="115224" x="2370138" y="3668713"/>
          <p14:tracePt t="115233" x="2346325" y="3668713"/>
          <p14:tracePt t="115240" x="2332038" y="3668713"/>
          <p14:tracePt t="115249" x="2312988" y="3671888"/>
          <p14:tracePt t="115258" x="2293938" y="3671888"/>
          <p14:tracePt t="115265" x="2282825" y="3676650"/>
          <p14:tracePt t="115273" x="2271713" y="3679825"/>
          <p14:tracePt t="115281" x="2265363" y="3683000"/>
          <p14:tracePt t="115289" x="2257425" y="3687763"/>
          <p14:tracePt t="115297" x="2249488" y="3687763"/>
          <p14:tracePt t="115305" x="2241550" y="3690938"/>
          <p14:tracePt t="115313" x="2235200" y="3694113"/>
          <p14:tracePt t="115320" x="2227263" y="3698875"/>
          <p14:tracePt t="115329" x="2224088" y="3698875"/>
          <p14:tracePt t="115337" x="2216150" y="3698875"/>
          <p14:tracePt t="115344" x="2208213" y="3702050"/>
          <p14:tracePt t="115353" x="2197100" y="3705225"/>
          <p14:tracePt t="115361" x="2178050" y="3709988"/>
          <p14:tracePt t="115369" x="2155825" y="3717925"/>
          <p14:tracePt t="115377" x="2136775" y="3724275"/>
          <p14:tracePt t="115384" x="2122488" y="3729038"/>
          <p14:tracePt t="115393" x="2108200" y="3740150"/>
          <p14:tracePt t="115401" x="2092325" y="3746500"/>
          <p14:tracePt t="115409" x="2084388" y="3754438"/>
          <p14:tracePt t="115416" x="2078038" y="3759200"/>
          <p14:tracePt t="115425" x="2073275" y="3770313"/>
          <p14:tracePt t="115433" x="2066925" y="3773488"/>
          <p14:tracePt t="115440" x="2062163" y="3784600"/>
          <p14:tracePt t="115449" x="2055813" y="3792538"/>
          <p14:tracePt t="115458" x="2051050" y="3798888"/>
          <p14:tracePt t="115464" x="2043113" y="3806825"/>
          <p14:tracePt t="115472" x="2039938" y="3811588"/>
          <p14:tracePt t="115481" x="2036763" y="3814763"/>
          <p14:tracePt t="115491" x="2032000" y="3814763"/>
          <p14:tracePt t="115497" x="2028825" y="3814763"/>
          <p14:tracePt t="115507" x="2028825" y="3817938"/>
          <p14:tracePt t="115515" x="2025650" y="3817938"/>
          <p14:tracePt t="115531" x="2020888" y="3822700"/>
          <p14:tracePt t="115539" x="2020888" y="3825875"/>
          <p14:tracePt t="115547" x="2017713" y="3829050"/>
          <p14:tracePt t="115555" x="2014538" y="3833813"/>
          <p14:tracePt t="115563" x="2009775" y="3840163"/>
          <p14:tracePt t="115571" x="2006600" y="3840163"/>
          <p14:tracePt t="115579" x="2003425" y="3848100"/>
          <p14:tracePt t="115587" x="1998663" y="3851275"/>
          <p14:tracePt t="115595" x="1990725" y="3859213"/>
          <p14:tracePt t="115603" x="1990725" y="3863975"/>
          <p14:tracePt t="115611" x="1984375" y="3867150"/>
          <p14:tracePt t="115618" x="1984375" y="3870325"/>
          <p14:tracePt t="115627" x="1984375" y="3875088"/>
          <p14:tracePt t="115635" x="1979613" y="3875088"/>
          <p14:tracePt t="115643" x="1976438" y="3878263"/>
          <p14:tracePt t="115651" x="1976438" y="3881438"/>
          <p14:tracePt t="115659" x="1973263" y="3886200"/>
          <p14:tracePt t="115667" x="1965325" y="3892550"/>
          <p14:tracePt t="115674" x="1965325" y="3897313"/>
          <p14:tracePt t="115683" x="1962150" y="3900488"/>
          <p14:tracePt t="115691" x="1962150" y="3903663"/>
          <p14:tracePt t="115699" x="1957388" y="3903663"/>
          <p14:tracePt t="115707" x="1957388" y="3908425"/>
          <p14:tracePt t="115714" x="1957388" y="3911600"/>
          <p14:tracePt t="115722" x="1954213" y="3911600"/>
          <p14:tracePt t="115731" x="1954213" y="3916363"/>
          <p14:tracePt t="115739" x="1954213" y="3919538"/>
          <p14:tracePt t="115755" x="1951038" y="3922713"/>
          <p14:tracePt t="115763" x="1951038" y="3927475"/>
          <p14:tracePt t="115780" x="1951038" y="3933825"/>
          <p14:tracePt t="115788" x="1946275" y="3938588"/>
          <p14:tracePt t="115796" x="1946275" y="3941763"/>
          <p14:tracePt t="115805" x="1943100" y="3944938"/>
          <p14:tracePt t="115813" x="1943100" y="3949700"/>
          <p14:tracePt t="115821" x="1943100" y="3952875"/>
          <p14:tracePt t="115845" x="1938338" y="3952875"/>
          <p14:tracePt t="115869" x="1938338" y="3956050"/>
          <p14:tracePt t="115901" x="1938338" y="3960813"/>
          <p14:tracePt t="115917" x="1938338" y="3963988"/>
          <p14:tracePt t="115940" x="1935163" y="3963988"/>
          <p14:tracePt t="115949" x="1935163" y="3968750"/>
          <p14:tracePt t="115973" x="1935163" y="3971925"/>
          <p14:tracePt t="115996" x="1935163" y="3975100"/>
          <p14:tracePt t="116005" x="1935163" y="3979863"/>
          <p14:tracePt t="116013" x="1935163" y="3983038"/>
          <p14:tracePt t="116020" x="1931988" y="3986213"/>
          <p14:tracePt t="116029" x="1931988" y="3990975"/>
          <p14:tracePt t="116037" x="1931988" y="3994150"/>
          <p14:tracePt t="116047" x="1927225" y="3994150"/>
          <p14:tracePt t="116053" x="1927225" y="3997325"/>
          <p14:tracePt t="116061" x="1927225" y="4002088"/>
          <p14:tracePt t="116071" x="1927225" y="4005263"/>
          <p14:tracePt t="116079" x="1924050" y="4010025"/>
          <p14:tracePt t="116095" x="1924050" y="4013200"/>
          <p14:tracePt t="116111" x="1924050" y="4016375"/>
          <p14:tracePt t="116537" x="1931988" y="4013200"/>
          <p14:tracePt t="116544" x="1935163" y="4010025"/>
          <p14:tracePt t="116553" x="1938338" y="4005263"/>
          <p14:tracePt t="116561" x="1946275" y="4005263"/>
          <p14:tracePt t="116569" x="1951038" y="4002088"/>
          <p14:tracePt t="116577" x="1954213" y="4002088"/>
          <p14:tracePt t="116585" x="1962150" y="4002088"/>
          <p14:tracePt t="116601" x="1965325" y="4002088"/>
          <p14:tracePt t="116609" x="1968500" y="4002088"/>
          <p14:tracePt t="116640" x="1973263" y="4002088"/>
          <p14:tracePt t="116651" x="1973263" y="4005263"/>
          <p14:tracePt t="116835" x="1973263" y="4010025"/>
          <p14:tracePt t="116843" x="1973263" y="4013200"/>
          <p14:tracePt t="116851" x="1973263" y="4016375"/>
          <p14:tracePt t="116867" x="1973263" y="4021138"/>
          <p14:tracePt t="116891" x="1973263" y="4038600"/>
          <p14:tracePt t="116899" x="1973263" y="4043363"/>
          <p14:tracePt t="116915" x="1973263" y="4046538"/>
          <p14:tracePt t="116923" x="1973263" y="4049713"/>
          <p14:tracePt t="116989" x="1973263" y="4054475"/>
          <p14:tracePt t="117005" x="1973263" y="4057650"/>
          <p14:tracePt t="117013" x="1973263" y="4062413"/>
          <p14:tracePt t="117021" x="1973263" y="4065588"/>
          <p14:tracePt t="117037" x="1973263" y="4068763"/>
          <p14:tracePt t="117045" x="1973263" y="4073525"/>
          <p14:tracePt t="117124" x="1973263" y="4076700"/>
          <p14:tracePt t="117149" x="1973263" y="4079875"/>
          <p14:tracePt t="117399" x="1976438" y="4079875"/>
          <p14:tracePt t="117415" x="1979613" y="4079875"/>
          <p14:tracePt t="117423" x="1984375" y="4079875"/>
          <p14:tracePt t="117431" x="1987550" y="4079875"/>
          <p14:tracePt t="117439" x="1990725" y="4079875"/>
          <p14:tracePt t="117455" x="1995488" y="4079875"/>
          <p14:tracePt t="117641" x="1998663" y="4079875"/>
          <p14:tracePt t="117657" x="2003425" y="4076700"/>
          <p14:tracePt t="117665" x="2006600" y="4076700"/>
          <p14:tracePt t="117769" x="2009775" y="4076700"/>
          <p14:tracePt t="117777" x="2014538" y="4076700"/>
          <p14:tracePt t="117785" x="2017713" y="4076700"/>
          <p14:tracePt t="117795" x="2025650" y="4076700"/>
          <p14:tracePt t="117800" x="2032000" y="4076700"/>
          <p14:tracePt t="117811" x="2047875" y="4073525"/>
          <p14:tracePt t="117819" x="2058988" y="4073525"/>
          <p14:tracePt t="117827" x="2081213" y="4073525"/>
          <p14:tracePt t="117834" x="2103438" y="4073525"/>
          <p14:tracePt t="117843" x="2119313" y="4073525"/>
          <p14:tracePt t="117851" x="2136775" y="4073525"/>
          <p14:tracePt t="117859" x="2152650" y="4073525"/>
          <p14:tracePt t="117867" x="2160588" y="4073525"/>
          <p14:tracePt t="117874" x="2166938" y="4068763"/>
          <p14:tracePt t="117883" x="2171700" y="4068763"/>
          <p14:tracePt t="117891" x="2174875" y="4068763"/>
          <p14:tracePt t="117899" x="2178050" y="4068763"/>
          <p14:tracePt t="117907" x="2182813" y="4068763"/>
          <p14:tracePt t="117915" x="2185988" y="4068763"/>
          <p14:tracePt t="117931" x="2189163" y="4068763"/>
          <p14:tracePt t="117939" x="2193925" y="4068763"/>
          <p14:tracePt t="118037" x="2197100" y="4068763"/>
          <p14:tracePt t="118051" x="2201863" y="4068763"/>
          <p14:tracePt t="118058" x="2201863" y="4073525"/>
          <p14:tracePt t="118074" x="2205038" y="4073525"/>
          <p14:tracePt t="118091" x="2205038" y="4076700"/>
          <p14:tracePt t="118165" x="2208213" y="4076700"/>
          <p14:tracePt t="118205" x="2208213" y="4079875"/>
          <p14:tracePt t="118237" x="2212975" y="4079875"/>
          <p14:tracePt t="118245" x="2224088" y="4079875"/>
          <p14:tracePt t="118253" x="2241550" y="4079875"/>
          <p14:tracePt t="118261" x="2265363" y="4079875"/>
          <p14:tracePt t="118269" x="2293938" y="4079875"/>
          <p14:tracePt t="118277" x="2317750" y="4079875"/>
          <p14:tracePt t="118285" x="2343150" y="4076700"/>
          <p14:tracePt t="118292" x="2359025" y="4076700"/>
          <p14:tracePt t="118301" x="2370138" y="4073525"/>
          <p14:tracePt t="118309" x="2384425" y="4073525"/>
          <p14:tracePt t="118317" x="2392363" y="4073525"/>
          <p14:tracePt t="118325" x="2398713" y="4073525"/>
          <p14:tracePt t="118341" x="2406650" y="4073525"/>
          <p14:tracePt t="118349" x="2411413" y="4073525"/>
          <p14:tracePt t="118358" x="2414588" y="4073525"/>
          <p14:tracePt t="118365" x="2425700" y="4073525"/>
          <p14:tracePt t="118374" x="2447925" y="4065588"/>
          <p14:tracePt t="118382" x="2478088" y="4062413"/>
          <p14:tracePt t="118391" x="2508250" y="4062413"/>
          <p14:tracePt t="118399" x="2549525" y="4054475"/>
          <p14:tracePt t="118407" x="2571750" y="4049713"/>
          <p14:tracePt t="118415" x="2597150" y="4046538"/>
          <p14:tracePt t="118423" x="2609850" y="4046538"/>
          <p14:tracePt t="118431" x="2613025" y="4046538"/>
          <p14:tracePt t="118439" x="2616200" y="4046538"/>
          <p14:tracePt t="118463" x="2624138" y="4043363"/>
          <p14:tracePt t="118471" x="2635250" y="4038600"/>
          <p14:tracePt t="118479" x="2657475" y="4035425"/>
          <p14:tracePt t="118487" x="2690813" y="4024313"/>
          <p14:tracePt t="118495" x="2720975" y="4016375"/>
          <p14:tracePt t="118503" x="2754313" y="4005263"/>
          <p14:tracePt t="118511" x="2784475" y="4002088"/>
          <p14:tracePt t="118519" x="2811463" y="3990975"/>
          <p14:tracePt t="118527" x="2833688" y="3986213"/>
          <p14:tracePt t="118535" x="2852738" y="3983038"/>
          <p14:tracePt t="118543" x="2863850" y="3975100"/>
          <p14:tracePt t="118551" x="2871788" y="3975100"/>
          <p14:tracePt t="118559" x="2874963" y="3971925"/>
          <p14:tracePt t="118873" x="2878138" y="3971925"/>
          <p14:tracePt t="118881" x="2882900" y="3971925"/>
          <p14:tracePt t="118889" x="2894013" y="3979863"/>
          <p14:tracePt t="118897" x="2924175" y="3986213"/>
          <p14:tracePt t="118905" x="2968625" y="4005263"/>
          <p14:tracePt t="118913" x="3032125" y="4016375"/>
          <p14:tracePt t="118921" x="3106738" y="4043363"/>
          <p14:tracePt t="118929" x="3197225" y="4065588"/>
          <p14:tracePt t="118937" x="3275013" y="4084638"/>
          <p14:tracePt t="118945" x="3373438" y="4102100"/>
          <p14:tracePt t="118953" x="3459163" y="4117975"/>
          <p14:tracePt t="118963" x="3552825" y="4125913"/>
          <p14:tracePt t="118971" x="3635375" y="4129088"/>
          <p14:tracePt t="118979" x="3709988" y="4129088"/>
          <p14:tracePt t="118992" x="3784600" y="4129088"/>
          <p14:tracePt t="118995" x="3859213" y="4129088"/>
          <p14:tracePt t="119003" x="3933825" y="4129088"/>
          <p14:tracePt t="119011" x="4016375" y="4129088"/>
          <p14:tracePt t="119019" x="4090988" y="4129088"/>
          <p14:tracePt t="119027" x="4162425" y="4129088"/>
          <p14:tracePt t="119035" x="4230688" y="4129088"/>
          <p14:tracePt t="119043" x="4283075" y="4129088"/>
          <p14:tracePt t="119051" x="4319588" y="4129088"/>
          <p14:tracePt t="119059" x="4349750" y="4129088"/>
          <p14:tracePt t="119067" x="4375150" y="4129088"/>
          <p14:tracePt t="119074" x="4387850" y="4129088"/>
          <p14:tracePt t="119083" x="4394200" y="4129088"/>
          <p14:tracePt t="119091" x="4402138" y="4125913"/>
          <p14:tracePt t="119099" x="4402138" y="4121150"/>
          <p14:tracePt t="119107" x="4405313" y="4121150"/>
          <p14:tracePt t="119131" x="4398963" y="4117975"/>
          <p14:tracePt t="119139" x="4391025" y="4114800"/>
          <p14:tracePt t="119147" x="4368800" y="4102100"/>
          <p14:tracePt t="119155" x="4335463" y="4098925"/>
          <p14:tracePt t="119163" x="4311650" y="4095750"/>
          <p14:tracePt t="119171" x="4286250" y="4087813"/>
          <p14:tracePt t="119179" x="4259263" y="4079875"/>
          <p14:tracePt t="119187" x="4248150" y="4073525"/>
          <p14:tracePt t="119195" x="4230688" y="4065588"/>
          <p14:tracePt t="119203" x="4222750" y="4062413"/>
          <p14:tracePt t="119211" x="4214813" y="4062413"/>
          <p14:tracePt t="119219" x="4206875" y="4057650"/>
          <p14:tracePt t="119317" x="4214813" y="4062413"/>
          <p14:tracePt t="119325" x="4225925" y="4065588"/>
          <p14:tracePt t="119333" x="4237038" y="4065588"/>
          <p14:tracePt t="119341" x="4256088" y="4065588"/>
          <p14:tracePt t="119349" x="4270375" y="4065588"/>
          <p14:tracePt t="119358" x="4289425" y="4065588"/>
          <p14:tracePt t="119365" x="4305300" y="4065588"/>
          <p14:tracePt t="119373" x="4319588" y="4065588"/>
          <p14:tracePt t="119381" x="4327525" y="4068763"/>
          <p14:tracePt t="119389" x="4330700" y="4068763"/>
          <p14:tracePt t="119421" x="4330700" y="4073525"/>
          <p14:tracePt t="119429" x="4335463" y="4076700"/>
          <p14:tracePt t="119437" x="4335463" y="4079875"/>
          <p14:tracePt t="119445" x="4341813" y="4079875"/>
          <p14:tracePt t="119453" x="4349750" y="4084638"/>
          <p14:tracePt t="119461" x="4364038" y="4095750"/>
          <p14:tracePt t="119469" x="4375150" y="4098925"/>
          <p14:tracePt t="119477" x="4387850" y="4098925"/>
          <p14:tracePt t="119485" x="4398963" y="4102100"/>
          <p14:tracePt t="119493" x="4405313" y="4102100"/>
          <p14:tracePt t="119501" x="4416425" y="4102100"/>
          <p14:tracePt t="119509" x="4432300" y="4102100"/>
          <p14:tracePt t="119517" x="4443413" y="4102100"/>
          <p14:tracePt t="119524" x="4451350" y="4102100"/>
          <p14:tracePt t="119533" x="4457700" y="4098925"/>
          <p14:tracePt t="119542" x="4465638" y="4098925"/>
          <p14:tracePt t="119551" x="4476750" y="4098925"/>
          <p14:tracePt t="119558" x="4487863" y="4098925"/>
          <p14:tracePt t="119567" x="4498975" y="4098925"/>
          <p14:tracePt t="119574" x="4506913" y="4098925"/>
          <p14:tracePt t="119583" x="4521200" y="4098925"/>
          <p14:tracePt t="119591" x="4533900" y="4098925"/>
          <p14:tracePt t="119599" x="4545013" y="4098925"/>
          <p14:tracePt t="119607" x="4556125" y="4095750"/>
          <p14:tracePt t="119615" x="4559300" y="4095750"/>
          <p14:tracePt t="119623" x="4562475" y="4095750"/>
          <p14:tracePt t="119631" x="4567238" y="4090988"/>
          <p14:tracePt t="119639" x="4573588" y="4090988"/>
          <p14:tracePt t="119655" x="4578350" y="4090988"/>
          <p14:tracePt t="119663" x="4578350" y="4087813"/>
          <p14:tracePt t="119865" x="4578350" y="4084638"/>
          <p14:tracePt t="119929" x="4581525" y="4084638"/>
          <p14:tracePt t="119937" x="4586288" y="4084638"/>
          <p14:tracePt t="119945" x="4597400" y="4084638"/>
          <p14:tracePt t="119953" x="4614863" y="4095750"/>
          <p14:tracePt t="119961" x="4645025" y="4102100"/>
          <p14:tracePt t="119968" x="4664075" y="4114800"/>
          <p14:tracePt t="119977" x="4691063" y="4125913"/>
          <p14:tracePt t="119985" x="4702175" y="4129088"/>
          <p14:tracePt t="119993" x="4705350" y="4129088"/>
          <p14:tracePt t="120001" x="4708525" y="4132263"/>
          <p14:tracePt t="120008" x="4713288" y="4132263"/>
          <p14:tracePt t="120049" x="4716463" y="4132263"/>
          <p14:tracePt t="120058" x="4724400" y="4129088"/>
          <p14:tracePt t="120065" x="4732338" y="4129088"/>
          <p14:tracePt t="120073" x="4735513" y="4125913"/>
          <p14:tracePt t="120081" x="4738688" y="4125913"/>
          <p14:tracePt t="120091" x="4746625" y="4125913"/>
          <p14:tracePt t="120099" x="4754563" y="4125913"/>
          <p14:tracePt t="120105" x="4760913" y="4125913"/>
          <p14:tracePt t="120115" x="4768850" y="4125913"/>
          <p14:tracePt t="120123" x="4776788" y="4129088"/>
          <p14:tracePt t="120131" x="4779963" y="4129088"/>
          <p14:tracePt t="120139" x="4784725" y="4132263"/>
          <p14:tracePt t="120155" x="4787900" y="4137025"/>
          <p14:tracePt t="120163" x="4791075" y="4137025"/>
          <p14:tracePt t="120171" x="4791075" y="4140200"/>
          <p14:tracePt t="120179" x="4799013" y="4140200"/>
          <p14:tracePt t="120187" x="4813300" y="4140200"/>
          <p14:tracePt t="120195" x="4818063" y="4140200"/>
          <p14:tracePt t="120203" x="4832350" y="4148138"/>
          <p14:tracePt t="120211" x="4843463" y="4143375"/>
          <p14:tracePt t="120219" x="4851400" y="4143375"/>
          <p14:tracePt t="120227" x="4854575" y="4143375"/>
          <p14:tracePt t="120235" x="4859338" y="4143375"/>
          <p14:tracePt t="120243" x="4862513" y="4143375"/>
          <p14:tracePt t="120251" x="4870450" y="4143375"/>
          <p14:tracePt t="120259" x="4876800" y="4143375"/>
          <p14:tracePt t="120267" x="4892675" y="4143375"/>
          <p14:tracePt t="120274" x="4900613" y="4143375"/>
          <p14:tracePt t="120283" x="4911725" y="4143375"/>
          <p14:tracePt t="120291" x="4918075" y="4143375"/>
          <p14:tracePt t="120357" x="4918075" y="4148138"/>
          <p14:tracePt t="120363" x="4918075" y="4151313"/>
          <p14:tracePt t="120371" x="4918075" y="4154488"/>
          <p14:tracePt t="120387" x="4918075" y="4159250"/>
          <p14:tracePt t="120395" x="4922838" y="4159250"/>
          <p14:tracePt t="121355" x="4926013" y="4154488"/>
          <p14:tracePt t="121363" x="4929188" y="4154488"/>
          <p14:tracePt t="121371" x="4937125" y="4151313"/>
          <p14:tracePt t="121379" x="4948238" y="4151313"/>
          <p14:tracePt t="121387" x="4956175" y="4148138"/>
          <p14:tracePt t="121395" x="4964113" y="4148138"/>
          <p14:tracePt t="121403" x="4970463" y="4148138"/>
          <p14:tracePt t="121411" x="4975225" y="4148138"/>
          <p14:tracePt t="121419" x="4978400" y="4148138"/>
          <p14:tracePt t="121435" x="4978400" y="4143375"/>
          <p14:tracePt t="121451" x="4981575" y="4143375"/>
          <p14:tracePt t="121499" x="4986338" y="4143375"/>
          <p14:tracePt t="121507" x="4989513" y="4143375"/>
          <p14:tracePt t="121523" x="4994275" y="4143375"/>
          <p14:tracePt t="121531" x="4997450" y="4143375"/>
          <p14:tracePt t="121539" x="5005388" y="4143375"/>
          <p14:tracePt t="121547" x="5008563" y="4143375"/>
          <p14:tracePt t="121565" x="5016500" y="4143375"/>
          <p14:tracePt t="121573" x="5030788" y="4140200"/>
          <p14:tracePt t="121581" x="5041900" y="4140200"/>
          <p14:tracePt t="121589" x="5053013" y="4140200"/>
          <p14:tracePt t="121597" x="5072063" y="4140200"/>
          <p14:tracePt t="121605" x="5083175" y="4137025"/>
          <p14:tracePt t="121613" x="5094288" y="4137025"/>
          <p14:tracePt t="121621" x="5105400" y="4137025"/>
          <p14:tracePt t="121629" x="5113338" y="4132263"/>
          <p14:tracePt t="121637" x="5124450" y="4132263"/>
          <p14:tracePt t="121645" x="5143500" y="4132263"/>
          <p14:tracePt t="121653" x="5162550" y="4129088"/>
          <p14:tracePt t="121661" x="5173663" y="4129088"/>
          <p14:tracePt t="121669" x="5184775" y="4129088"/>
          <p14:tracePt t="121677" x="5195888" y="4132263"/>
          <p14:tracePt t="121685" x="5203825" y="4132263"/>
          <p14:tracePt t="121693" x="5207000" y="4137025"/>
          <p14:tracePt t="121702" x="5210175" y="4137025"/>
          <p14:tracePt t="121709" x="5210175" y="4140200"/>
          <p14:tracePt t="121717" x="5214938" y="4140200"/>
          <p14:tracePt t="121725" x="5218113" y="4143375"/>
          <p14:tracePt t="121733" x="5221288" y="4143375"/>
          <p14:tracePt t="121741" x="5226050" y="4148138"/>
          <p14:tracePt t="121749" x="5229225" y="4148138"/>
          <p14:tracePt t="121758" x="5237163" y="4148138"/>
          <p14:tracePt t="121765" x="5245100" y="4148138"/>
          <p14:tracePt t="121773" x="5248275" y="4148138"/>
          <p14:tracePt t="121781" x="5259388" y="4148138"/>
          <p14:tracePt t="121789" x="5267325" y="4148138"/>
          <p14:tracePt t="121797" x="5278438" y="4143375"/>
          <p14:tracePt t="121805" x="5289550" y="4137025"/>
          <p14:tracePt t="121813" x="5308600" y="4132263"/>
          <p14:tracePt t="121821" x="5319713" y="4132263"/>
          <p14:tracePt t="121829" x="5326063" y="4129088"/>
          <p14:tracePt t="121837" x="5330825" y="4125913"/>
          <p14:tracePt t="121847" x="5334000" y="4125913"/>
          <p14:tracePt t="121855" x="5338763" y="4125913"/>
          <p14:tracePt t="121863" x="5341938" y="4125913"/>
          <p14:tracePt t="121903" x="5345113" y="4125913"/>
          <p14:tracePt t="121911" x="5353050" y="4121150"/>
          <p14:tracePt t="121919" x="5360988" y="4110038"/>
          <p14:tracePt t="121927" x="5378450" y="4106863"/>
          <p14:tracePt t="121935" x="5402263" y="4102100"/>
          <p14:tracePt t="121943" x="5419725" y="4098925"/>
          <p14:tracePt t="121951" x="5446713" y="4095750"/>
          <p14:tracePt t="121959" x="5457825" y="4095750"/>
          <p14:tracePt t="121967" x="5472113" y="4087813"/>
          <p14:tracePt t="121974" x="5487988" y="4084638"/>
          <p14:tracePt t="121984" x="5495925" y="4084638"/>
          <p14:tracePt t="121991" x="5502275" y="4079875"/>
          <p14:tracePt t="121999" x="5510213" y="4076700"/>
          <p14:tracePt t="123005" x="5510213" y="4073525"/>
          <p14:tracePt t="123031" x="5507038" y="4073525"/>
          <p14:tracePt t="123401" x="5502275" y="4073525"/>
          <p14:tracePt t="123409" x="5487988" y="4073525"/>
          <p14:tracePt t="123417" x="5449888" y="4076700"/>
          <p14:tracePt t="123425" x="5383213" y="4087813"/>
          <p14:tracePt t="123433" x="5311775" y="4095750"/>
          <p14:tracePt t="123441" x="5218113" y="4117975"/>
          <p14:tracePt t="123449" x="5083175" y="4140200"/>
          <p14:tracePt t="123458" x="4906963" y="4170363"/>
          <p14:tracePt t="123465" x="4702175" y="4200525"/>
          <p14:tracePt t="123473" x="4465638" y="4230688"/>
          <p14:tracePt t="123481" x="4195763" y="4271963"/>
          <p14:tracePt t="123489" x="3914775" y="4305300"/>
          <p14:tracePt t="123497" x="3635375" y="4346575"/>
          <p14:tracePt t="123505" x="3321050" y="4402138"/>
          <p14:tracePt t="123513" x="3035300" y="4457700"/>
          <p14:tracePt t="123521" x="2800350" y="4498975"/>
          <p14:tracePt t="123529" x="2638425" y="4518025"/>
          <p14:tracePt t="123537" x="2563813" y="4522788"/>
          <p14:tracePt t="123545" x="2527300" y="4522788"/>
          <p14:tracePt t="123553" x="2505075" y="4522788"/>
          <p14:tracePt t="123561" x="2486025" y="4518025"/>
          <p14:tracePt t="123569" x="2481263" y="4518025"/>
          <p14:tracePt t="123579" x="2478088" y="4514850"/>
          <p14:tracePt t="123699" x="2478088" y="4510088"/>
          <p14:tracePt t="123707" x="2481263" y="4506913"/>
          <p14:tracePt t="123731" x="2481263" y="4503738"/>
          <p14:tracePt t="123739" x="2474913" y="4498975"/>
          <p14:tracePt t="123747" x="2470150" y="4498975"/>
          <p14:tracePt t="123755" x="2455863" y="4495800"/>
          <p14:tracePt t="123764" x="2444750" y="4492625"/>
          <p14:tracePt t="123771" x="2433638" y="4484688"/>
          <p14:tracePt t="123779" x="2417763" y="4484688"/>
          <p14:tracePt t="123787" x="2406650" y="4484688"/>
          <p14:tracePt t="123795" x="2395538" y="4484688"/>
          <p14:tracePt t="123803" x="2384425" y="4487863"/>
          <p14:tracePt t="123811" x="2373313" y="4487863"/>
          <p14:tracePt t="123819" x="2359025" y="4487863"/>
          <p14:tracePt t="123827" x="2343150" y="4487863"/>
          <p14:tracePt t="123835" x="2320925" y="4492625"/>
          <p14:tracePt t="123843" x="2290763" y="4492625"/>
          <p14:tracePt t="123851" x="2257425" y="4492625"/>
          <p14:tracePt t="123859" x="2219325" y="4492625"/>
          <p14:tracePt t="123867" x="2182813" y="4487863"/>
          <p14:tracePt t="123893" x="2081213" y="4495800"/>
          <p14:tracePt t="123901" x="2058988" y="4498975"/>
          <p14:tracePt t="123909" x="2039938" y="4510088"/>
          <p14:tracePt t="123917" x="2025650" y="4514850"/>
          <p14:tracePt t="123925" x="2017713" y="4518025"/>
          <p14:tracePt t="123933" x="2009775" y="4525963"/>
          <p14:tracePt t="123941" x="2003425" y="4540250"/>
          <p14:tracePt t="123949" x="1990725" y="4548188"/>
          <p14:tracePt t="123958" x="1979613" y="4556125"/>
          <p14:tracePt t="123965" x="1973263" y="4562475"/>
          <p14:tracePt t="123973" x="1965325" y="4570413"/>
          <p14:tracePt t="123981" x="1962150" y="4578350"/>
          <p14:tracePt t="123989" x="1957388" y="4581525"/>
          <p14:tracePt t="123997" x="1954213" y="4592638"/>
          <p14:tracePt t="124005" x="1954213" y="4600575"/>
          <p14:tracePt t="124013" x="1954213" y="4603750"/>
          <p14:tracePt t="124021" x="1954213" y="4611688"/>
          <p14:tracePt t="124037" x="1954213" y="4619625"/>
          <p14:tracePt t="124045" x="1954213" y="4622800"/>
          <p14:tracePt t="124127" x="1951038" y="4622800"/>
          <p14:tracePt t="124135" x="1946275" y="4627563"/>
          <p14:tracePt t="124141" x="1935163" y="4633913"/>
          <p14:tracePt t="124149" x="1927225" y="4641850"/>
          <p14:tracePt t="124157" x="1920875" y="4645025"/>
          <p14:tracePt t="124165" x="1916113" y="4649788"/>
          <p14:tracePt t="124175" x="1916113" y="4652963"/>
          <p14:tracePt t="124192" x="1912938" y="4656138"/>
          <p14:tracePt t="124223" x="1909763" y="4656138"/>
          <p14:tracePt t="124279" x="1909763" y="4660900"/>
          <p14:tracePt t="124287" x="1909763" y="4664075"/>
          <p14:tracePt t="124295" x="1909763" y="4668838"/>
          <p14:tracePt t="124303" x="1912938" y="4668838"/>
          <p14:tracePt t="124311" x="1916113" y="4672013"/>
          <p14:tracePt t="124319" x="1935163" y="4672013"/>
          <p14:tracePt t="124328" x="1946275" y="4672013"/>
          <p14:tracePt t="124335" x="1957388" y="4672013"/>
          <p14:tracePt t="124343" x="1968500" y="4672013"/>
          <p14:tracePt t="124351" x="1976438" y="4672013"/>
          <p14:tracePt t="124359" x="1990725" y="4675188"/>
          <p14:tracePt t="124367" x="2006600" y="4675188"/>
          <p14:tracePt t="124375" x="2017713" y="4675188"/>
          <p14:tracePt t="124384" x="2036763" y="4675188"/>
          <p14:tracePt t="124392" x="2051050" y="4675188"/>
          <p14:tracePt t="124399" x="2073275" y="4675188"/>
          <p14:tracePt t="124407" x="2100263" y="4675188"/>
          <p14:tracePt t="124415" x="2130425" y="4683125"/>
          <p14:tracePt t="124423" x="2160588" y="4683125"/>
          <p14:tracePt t="124431" x="2189163" y="4683125"/>
          <p14:tracePt t="124439" x="2212975" y="4683125"/>
          <p14:tracePt t="124449" x="2230438" y="4683125"/>
          <p14:tracePt t="124458" x="2238375" y="4683125"/>
          <p14:tracePt t="124465" x="2249488" y="4683125"/>
          <p14:tracePt t="124473" x="2257425" y="4683125"/>
          <p14:tracePt t="124481" x="2279650" y="4683125"/>
          <p14:tracePt t="124489" x="2301875" y="4683125"/>
          <p14:tracePt t="124497" x="2335213" y="4686300"/>
          <p14:tracePt t="124505" x="2381250" y="4686300"/>
          <p14:tracePt t="124513" x="2417763" y="4694238"/>
          <p14:tracePt t="124521" x="2455863" y="4697413"/>
          <p14:tracePt t="124529" x="2492375" y="4697413"/>
          <p14:tracePt t="124537" x="2533650" y="4708525"/>
          <p14:tracePt t="124545" x="2571750" y="4708525"/>
          <p14:tracePt t="124553" x="2601913" y="4716463"/>
          <p14:tracePt t="124561" x="2627313" y="4716463"/>
          <p14:tracePt t="124569" x="2649538" y="4716463"/>
          <p14:tracePt t="124577" x="2657475" y="4716463"/>
          <p14:tracePt t="124585" x="2665413" y="4716463"/>
          <p14:tracePt t="124593" x="2673350" y="4716463"/>
          <p14:tracePt t="124601" x="2679700" y="4716463"/>
          <p14:tracePt t="124617" x="2687638" y="4716463"/>
          <p14:tracePt t="124625" x="2701925" y="4716463"/>
          <p14:tracePt t="124633" x="2725738" y="4721225"/>
          <p14:tracePt t="124641" x="2747963" y="4721225"/>
          <p14:tracePt t="124649" x="2762250" y="4721225"/>
          <p14:tracePt t="124658" x="2789238" y="4724400"/>
          <p14:tracePt t="124665" x="2819400" y="4724400"/>
          <p14:tracePt t="124673" x="2833688" y="4727575"/>
          <p14:tracePt t="124681" x="2855913" y="4727575"/>
          <p14:tracePt t="124689" x="2871788" y="4727575"/>
          <p14:tracePt t="124697" x="2882900" y="4727575"/>
          <p14:tracePt t="124705" x="2889250" y="4727575"/>
          <p14:tracePt t="124763" x="2894013" y="4727575"/>
          <p14:tracePt t="124771" x="2897188" y="4727575"/>
          <p14:tracePt t="124779" x="2908300" y="4727575"/>
          <p14:tracePt t="124787" x="2930525" y="4727575"/>
          <p14:tracePt t="124795" x="2946400" y="4727575"/>
          <p14:tracePt t="124803" x="2968625" y="4727575"/>
          <p14:tracePt t="124811" x="2982913" y="4727575"/>
          <p14:tracePt t="124819" x="2994025" y="4727575"/>
          <p14:tracePt t="124827" x="3005138" y="4727575"/>
          <p14:tracePt t="124835" x="3009900" y="4727575"/>
          <p14:tracePt t="124843" x="3017838" y="4727575"/>
          <p14:tracePt t="124868" x="3021013" y="4727575"/>
          <p14:tracePt t="124883" x="3028950" y="4727575"/>
          <p14:tracePt t="124891" x="3035300" y="4727575"/>
          <p14:tracePt t="124899" x="3046413" y="4727575"/>
          <p14:tracePt t="124907" x="3070225" y="4727575"/>
          <p14:tracePt t="124915" x="3087688" y="4727575"/>
          <p14:tracePt t="124923" x="3103563" y="4727575"/>
          <p14:tracePt t="124931" x="3109913" y="4727575"/>
          <p14:tracePt t="124939" x="3117850" y="4727575"/>
          <p14:tracePt t="124947" x="3122613" y="4727575"/>
          <p14:tracePt t="124997" x="3125788" y="4727575"/>
          <p14:tracePt t="125003" x="3128963" y="4727575"/>
          <p14:tracePt t="125011" x="3140075" y="4727575"/>
          <p14:tracePt t="125021" x="3163888" y="4727575"/>
          <p14:tracePt t="125027" x="3186113" y="4727575"/>
          <p14:tracePt t="125037" x="3208338" y="4724400"/>
          <p14:tracePt t="125045" x="3238500" y="4724400"/>
          <p14:tracePt t="125053" x="3268663" y="4724400"/>
          <p14:tracePt t="125061" x="3286125" y="4724400"/>
          <p14:tracePt t="125069" x="3308350" y="4724400"/>
          <p14:tracePt t="125077" x="3321050" y="4724400"/>
          <p14:tracePt t="125085" x="3327400" y="4721225"/>
          <p14:tracePt t="125093" x="3335338" y="4721225"/>
          <p14:tracePt t="125101" x="3343275" y="4721225"/>
          <p14:tracePt t="125109" x="3346450" y="4721225"/>
          <p14:tracePt t="125125" x="3349625" y="4716463"/>
          <p14:tracePt t="125133" x="3354388" y="4716463"/>
          <p14:tracePt t="125141" x="3360738" y="4716463"/>
          <p14:tracePt t="125149" x="3376613" y="4713288"/>
          <p14:tracePt t="125158" x="3390900" y="4713288"/>
          <p14:tracePt t="125165" x="3409950" y="4713288"/>
          <p14:tracePt t="125173" x="3425825" y="4713288"/>
          <p14:tracePt t="125181" x="3440113" y="4708525"/>
          <p14:tracePt t="125189" x="3443288" y="4708525"/>
          <p14:tracePt t="125197" x="3448050" y="4708525"/>
          <p14:tracePt t="125205" x="3451225" y="4708525"/>
          <p14:tracePt t="125253" x="3454400" y="4705350"/>
          <p14:tracePt t="125261" x="3462338" y="4702175"/>
          <p14:tracePt t="125269" x="3473450" y="4702175"/>
          <p14:tracePt t="125277" x="3492500" y="4697413"/>
          <p14:tracePt t="125285" x="3514725" y="4697413"/>
          <p14:tracePt t="125294" x="3530600" y="4697413"/>
          <p14:tracePt t="125301" x="3548063" y="4694238"/>
          <p14:tracePt t="125309" x="3559175" y="4694238"/>
          <p14:tracePt t="125317" x="3578225" y="4694238"/>
          <p14:tracePt t="125327" x="3594100" y="4694238"/>
          <p14:tracePt t="125335" x="3611563" y="4694238"/>
          <p14:tracePt t="125343" x="3635375" y="4691063"/>
          <p14:tracePt t="125351" x="3657600" y="4691063"/>
          <p14:tracePt t="125359" x="3679825" y="4683125"/>
          <p14:tracePt t="125367" x="3705225" y="4679950"/>
          <p14:tracePt t="125375" x="3732213" y="4675188"/>
          <p14:tracePt t="125383" x="3754438" y="4675188"/>
          <p14:tracePt t="125392" x="3784600" y="4668838"/>
          <p14:tracePt t="125399" x="3817938" y="4664075"/>
          <p14:tracePt t="125407" x="3856038" y="4656138"/>
          <p14:tracePt t="125415" x="3886200" y="4656138"/>
          <p14:tracePt t="125423" x="3922713" y="4652963"/>
          <p14:tracePt t="125431" x="3949700" y="4649788"/>
          <p14:tracePt t="125439" x="3963988" y="4645025"/>
          <p14:tracePt t="125447" x="3983038" y="4645025"/>
          <p14:tracePt t="125455" x="3994150" y="4638675"/>
          <p14:tracePt t="125463" x="4008438" y="4633913"/>
          <p14:tracePt t="125471" x="4019550" y="4633913"/>
          <p14:tracePt t="125479" x="4032250" y="4630738"/>
          <p14:tracePt t="125487" x="4054475" y="4627563"/>
          <p14:tracePt t="125495" x="4073525" y="4622800"/>
          <p14:tracePt t="125503" x="4095750" y="4619625"/>
          <p14:tracePt t="125511" x="4113213" y="4619625"/>
          <p14:tracePt t="125519" x="4132263" y="4608513"/>
          <p14:tracePt t="125527" x="4148138" y="4608513"/>
          <p14:tracePt t="125535" x="4165600" y="4603750"/>
          <p14:tracePt t="125543" x="4181475" y="4603750"/>
          <p14:tracePt t="125551" x="4203700" y="4603750"/>
          <p14:tracePt t="125559" x="4222750" y="4600575"/>
          <p14:tracePt t="125567" x="4244975" y="4600575"/>
          <p14:tracePt t="125575" x="4256088" y="4600575"/>
          <p14:tracePt t="125583" x="4264025" y="4597400"/>
          <p14:tracePt t="125592" x="4270375" y="4597400"/>
          <p14:tracePt t="125599" x="4275138" y="4597400"/>
          <p14:tracePt t="125689" x="4278313" y="4597400"/>
          <p14:tracePt t="125697" x="4283075" y="4597400"/>
          <p14:tracePt t="125705" x="4289425" y="4597400"/>
          <p14:tracePt t="125713" x="4294188" y="4597400"/>
          <p14:tracePt t="125721" x="4300538" y="4597400"/>
          <p14:tracePt t="125729" x="4316413" y="4597400"/>
          <p14:tracePt t="125737" x="4330700" y="4592638"/>
          <p14:tracePt t="125745" x="4357688" y="4586288"/>
          <p14:tracePt t="125753" x="4379913" y="4581525"/>
          <p14:tracePt t="125762" x="4413250" y="4578350"/>
          <p14:tracePt t="125769" x="4443413" y="4578350"/>
          <p14:tracePt t="125777" x="4473575" y="4570413"/>
          <p14:tracePt t="125785" x="4498975" y="4567238"/>
          <p14:tracePt t="125793" x="4521200" y="4562475"/>
          <p14:tracePt t="125801" x="4548188" y="4556125"/>
          <p14:tracePt t="125809" x="4562475" y="4556125"/>
          <p14:tracePt t="125817" x="4573588" y="4556125"/>
          <p14:tracePt t="125825" x="4578350" y="4556125"/>
          <p14:tracePt t="126051" x="4573588" y="4556125"/>
          <p14:tracePt t="126059" x="4570413" y="4551363"/>
          <p14:tracePt t="126123" x="4581525" y="4556125"/>
          <p14:tracePt t="126131" x="4597400" y="4559300"/>
          <p14:tracePt t="126139" x="4622800" y="4562475"/>
          <p14:tracePt t="126147" x="4660900" y="4570413"/>
          <p14:tracePt t="126158" x="4697413" y="4570413"/>
          <p14:tracePt t="126163" x="4749800" y="4570413"/>
          <p14:tracePt t="126171" x="4802188" y="4570413"/>
          <p14:tracePt t="126179" x="4848225" y="4570413"/>
          <p14:tracePt t="126187" x="4892675" y="4570413"/>
          <p14:tracePt t="126197" x="4933950" y="4567238"/>
          <p14:tracePt t="126205" x="4978400" y="4567238"/>
          <p14:tracePt t="126213" x="5008563" y="4562475"/>
          <p14:tracePt t="126221" x="5030788" y="4562475"/>
          <p14:tracePt t="126229" x="5049838" y="4562475"/>
          <p14:tracePt t="126237" x="5060950" y="4562475"/>
          <p14:tracePt t="126245" x="5068888" y="4562475"/>
          <p14:tracePt t="126253" x="5080000" y="4562475"/>
          <p14:tracePt t="126261" x="5087938" y="4567238"/>
          <p14:tracePt t="126269" x="5094288" y="4567238"/>
          <p14:tracePt t="126277" x="5099050" y="4570413"/>
          <p14:tracePt t="126285" x="5102225" y="4570413"/>
          <p14:tracePt t="126293" x="5105400" y="4570413"/>
          <p14:tracePt t="126439" x="5110163" y="4570413"/>
          <p14:tracePt t="126445" x="5110163" y="4575175"/>
          <p14:tracePt t="126453" x="5113338" y="4575175"/>
          <p14:tracePt t="126461" x="5116513" y="4578350"/>
          <p14:tracePt t="126469" x="5121275" y="4578350"/>
          <p14:tracePt t="126479" x="5124450" y="4578350"/>
          <p14:tracePt t="126503" x="5127625" y="4578350"/>
          <p14:tracePt t="127124" x="5132388" y="4586288"/>
          <p14:tracePt t="127131" x="5146675" y="4616450"/>
          <p14:tracePt t="127139" x="5180013" y="4649788"/>
          <p14:tracePt t="127147" x="5237163" y="4708525"/>
          <p14:tracePt t="127155" x="5292725" y="4749800"/>
          <p14:tracePt t="127163" x="5367338" y="4799013"/>
          <p14:tracePt t="127171" x="5427663" y="4840288"/>
          <p14:tracePt t="127179" x="5476875" y="4870450"/>
          <p14:tracePt t="127187" x="5518150" y="4895850"/>
          <p14:tracePt t="127195" x="5551488" y="4911725"/>
          <p14:tracePt t="127203" x="5570538" y="4926013"/>
          <p14:tracePt t="127211" x="5576888" y="4933950"/>
          <p14:tracePt t="127219" x="5584825" y="4945063"/>
          <p14:tracePt t="127227" x="5584825" y="4953000"/>
          <p14:tracePt t="127235" x="5584825" y="4959350"/>
          <p14:tracePt t="127243" x="5584825" y="4967288"/>
          <p14:tracePt t="127251" x="5584825" y="4975225"/>
          <p14:tracePt t="127259" x="5584825" y="4978400"/>
          <p14:tracePt t="127267" x="5584825" y="4983163"/>
          <p14:tracePt t="127275" x="5584825" y="4986338"/>
          <p14:tracePt t="127283" x="5581650" y="4989513"/>
          <p14:tracePt t="127341" x="5576888" y="4989513"/>
          <p14:tracePt t="127347" x="5576888" y="4986338"/>
          <p14:tracePt t="127358" x="5573713" y="4975225"/>
          <p14:tracePt t="127365" x="5565775" y="4956175"/>
          <p14:tracePt t="127373" x="5554663" y="4937125"/>
          <p14:tracePt t="127381" x="5548313" y="4919663"/>
          <p14:tracePt t="127389" x="5524500" y="4884738"/>
          <p14:tracePt t="127397" x="5507038" y="4859338"/>
          <p14:tracePt t="127405" x="5491163" y="4840288"/>
          <p14:tracePt t="127413" x="5487988" y="4829175"/>
          <p14:tracePt t="127421" x="5483225" y="4821238"/>
          <p14:tracePt t="127429" x="5483225" y="4818063"/>
          <p14:tracePt t="127437" x="5483225" y="4813300"/>
          <p14:tracePt t="127493" x="5483225" y="4818063"/>
          <p14:tracePt t="127501" x="5483225" y="4826000"/>
          <p14:tracePt t="127509" x="5483225" y="4832350"/>
          <p14:tracePt t="127517" x="5483225" y="4837113"/>
          <p14:tracePt t="127525" x="5483225" y="4840288"/>
          <p14:tracePt t="127533" x="5483225" y="4843463"/>
          <p14:tracePt t="127541" x="5483225" y="4848225"/>
          <p14:tracePt t="127605" x="5483225" y="4840288"/>
          <p14:tracePt t="127613" x="5487988" y="4832350"/>
          <p14:tracePt t="127621" x="5499100" y="4821238"/>
          <p14:tracePt t="127629" x="5507038" y="4813300"/>
          <p14:tracePt t="127638" x="5513388" y="4799013"/>
          <p14:tracePt t="127647" x="5518150" y="4791075"/>
          <p14:tracePt t="127655" x="5524500" y="4779963"/>
          <p14:tracePt t="127663" x="5524500" y="4760913"/>
          <p14:tracePt t="127671" x="5529263" y="4749800"/>
          <p14:tracePt t="127679" x="5529263" y="4743450"/>
          <p14:tracePt t="127687" x="5532438" y="4735513"/>
          <p14:tracePt t="127695" x="5540375" y="4727575"/>
          <p14:tracePt t="127703" x="5540375" y="4721225"/>
          <p14:tracePt t="127711" x="5540375" y="4716463"/>
          <p14:tracePt t="127728" x="5540375" y="4713288"/>
          <p14:tracePt t="127775" x="5543550" y="4713288"/>
          <p14:tracePt t="127783" x="5548313" y="4721225"/>
          <p14:tracePt t="127791" x="5559425" y="4735513"/>
          <p14:tracePt t="127799" x="5573713" y="4768850"/>
          <p14:tracePt t="127807" x="5588000" y="4802188"/>
          <p14:tracePt t="127815" x="5600700" y="4829175"/>
          <p14:tracePt t="127823" x="5622925" y="4862513"/>
          <p14:tracePt t="127831" x="5626100" y="4884738"/>
          <p14:tracePt t="127839" x="5637213" y="4903788"/>
          <p14:tracePt t="127847" x="5641975" y="4930775"/>
          <p14:tracePt t="127855" x="5645150" y="4945063"/>
          <p14:tracePt t="127863" x="5645150" y="4953000"/>
          <p14:tracePt t="127871" x="5648325" y="4967288"/>
          <p14:tracePt t="127879" x="5653088" y="4972050"/>
          <p14:tracePt t="127887" x="5653088" y="4975225"/>
          <p14:tracePt t="127969" x="5653088" y="4972050"/>
          <p14:tracePt t="127977" x="5653088" y="4959350"/>
          <p14:tracePt t="127992" x="5653088" y="4948238"/>
          <p14:tracePt t="127993" x="5653088" y="4941888"/>
          <p14:tracePt t="128001" x="5648325" y="4926013"/>
          <p14:tracePt t="128009" x="5641975" y="4911725"/>
          <p14:tracePt t="128017" x="5629275" y="4892675"/>
          <p14:tracePt t="128025" x="5622925" y="4867275"/>
          <p14:tracePt t="128033" x="5611813" y="4840288"/>
          <p14:tracePt t="128041" x="5600700" y="4821238"/>
          <p14:tracePt t="128049" x="5595938" y="4806950"/>
          <p14:tracePt t="128057" x="5592763" y="4787900"/>
          <p14:tracePt t="128065" x="5592763" y="4768850"/>
          <p14:tracePt t="128074" x="5592763" y="4757738"/>
          <p14:tracePt t="128081" x="5592763" y="4749800"/>
          <p14:tracePt t="128089" x="5592763" y="4743450"/>
          <p14:tracePt t="128097" x="5592763" y="4735513"/>
          <p14:tracePt t="128105" x="5595938" y="4735513"/>
          <p14:tracePt t="128145" x="5600700" y="4735513"/>
          <p14:tracePt t="128154" x="5603875" y="4738688"/>
          <p14:tracePt t="128161" x="5607050" y="4749800"/>
          <p14:tracePt t="128169" x="5614988" y="4768850"/>
          <p14:tracePt t="128179" x="5626100" y="4787900"/>
          <p14:tracePt t="128185" x="5629275" y="4799013"/>
          <p14:tracePt t="128194" x="5629275" y="4806950"/>
          <p14:tracePt t="128201" x="5634038" y="4813300"/>
          <p14:tracePt t="128211" x="5634038" y="4818063"/>
          <p14:tracePt t="128219" x="5634038" y="4821238"/>
          <p14:tracePt t="128275" x="5634038" y="4818063"/>
          <p14:tracePt t="128283" x="5634038" y="4810125"/>
          <p14:tracePt t="128291" x="5637213" y="4795838"/>
          <p14:tracePt t="128299" x="5645150" y="4779963"/>
          <p14:tracePt t="128307" x="5656263" y="4754563"/>
          <p14:tracePt t="128315" x="5670550" y="4735513"/>
          <p14:tracePt t="128323" x="5689600" y="4713288"/>
          <p14:tracePt t="128331" x="5705475" y="4702175"/>
          <p14:tracePt t="128339" x="5730875" y="4683125"/>
          <p14:tracePt t="128347" x="5749925" y="4672013"/>
          <p14:tracePt t="128355" x="5768975" y="4660900"/>
          <p14:tracePt t="128363" x="5802313" y="4638675"/>
          <p14:tracePt t="128371" x="5827713" y="4622800"/>
          <p14:tracePt t="128379" x="5862638" y="4603750"/>
          <p14:tracePt t="128387" x="5903913" y="4589463"/>
          <p14:tracePt t="128395" x="5932488" y="4578350"/>
          <p14:tracePt t="128403" x="5981700" y="4567238"/>
          <p14:tracePt t="128411" x="6019800" y="4548188"/>
          <p14:tracePt t="128419" x="6083300" y="4537075"/>
          <p14:tracePt t="128427" x="6157913" y="4525963"/>
          <p14:tracePt t="128435" x="6240463" y="4510088"/>
          <p14:tracePt t="128444" x="6326188" y="4498975"/>
          <p14:tracePt t="128451" x="6438900" y="4492625"/>
          <p14:tracePt t="128459" x="6513513" y="4476750"/>
          <p14:tracePt t="128467" x="6588125" y="4473575"/>
          <p14:tracePt t="128475" x="6618288" y="4473575"/>
          <p14:tracePt t="128483" x="6643688" y="4465638"/>
          <p14:tracePt t="128491" x="6651625" y="4462463"/>
          <p14:tracePt t="128501" x="6656388" y="4462463"/>
          <p14:tracePt t="128669" x="6643688" y="4462463"/>
          <p14:tracePt t="128678" x="6629400" y="4462463"/>
          <p14:tracePt t="128685" x="6610350" y="4462463"/>
          <p14:tracePt t="128693" x="6584950" y="4473575"/>
          <p14:tracePt t="128701" x="6569075" y="4476750"/>
          <p14:tracePt t="128709" x="6554788" y="4481513"/>
          <p14:tracePt t="128717" x="6546850" y="4484688"/>
          <p14:tracePt t="128725" x="6543675" y="4487863"/>
          <p14:tracePt t="128733" x="6535738" y="4492625"/>
          <p14:tracePt t="128749" x="6535738" y="4495800"/>
          <p14:tracePt t="128765" x="6532563" y="4498975"/>
          <p14:tracePt t="128773" x="6532563" y="4503738"/>
          <p14:tracePt t="128781" x="6532563" y="4506913"/>
          <p14:tracePt t="128807" x="6527800" y="4510088"/>
          <p14:tracePt t="128823" x="6524625" y="4514850"/>
          <p14:tracePt t="128839" x="6521450" y="4518025"/>
          <p14:tracePt t="128847" x="6516688" y="4518025"/>
          <p14:tracePt t="128855" x="6513513" y="4518025"/>
          <p14:tracePt t="128863" x="6510338" y="4522788"/>
          <p14:tracePt t="128871" x="6505575" y="4522788"/>
          <p14:tracePt t="128879" x="6505575" y="4525963"/>
          <p14:tracePt t="128887" x="6502400" y="4525963"/>
          <p14:tracePt t="129007" x="6497638" y="4529138"/>
          <p14:tracePt t="129015" x="6494463" y="4529138"/>
          <p14:tracePt t="129023" x="6486525" y="4533900"/>
          <p14:tracePt t="129031" x="6480175" y="4537075"/>
          <p14:tracePt t="129039" x="6472238" y="4537075"/>
          <p14:tracePt t="129047" x="6469063" y="4537075"/>
          <p14:tracePt t="129055" x="6457950" y="4540250"/>
          <p14:tracePt t="129071" x="6453188" y="4540250"/>
          <p14:tracePt t="129121" x="6445250" y="4540250"/>
          <p14:tracePt t="129129" x="6438900" y="4540250"/>
          <p14:tracePt t="129137" x="6427788" y="4540250"/>
          <p14:tracePt t="129145" x="6408738" y="4545013"/>
          <p14:tracePt t="129153" x="6378575" y="4548188"/>
          <p14:tracePt t="129161" x="6356350" y="4548188"/>
          <p14:tracePt t="129169" x="6323013" y="4556125"/>
          <p14:tracePt t="129178" x="6300788" y="4559300"/>
          <p14:tracePt t="129185" x="6273800" y="4562475"/>
          <p14:tracePt t="129193" x="6259513" y="4562475"/>
          <p14:tracePt t="129201" x="6243638" y="4567238"/>
          <p14:tracePt t="129209" x="6235700" y="4567238"/>
          <p14:tracePt t="129217" x="6235700" y="4570413"/>
          <p14:tracePt t="129321" x="6240463" y="4567238"/>
          <p14:tracePt t="129329" x="6259513" y="4562475"/>
          <p14:tracePt t="129337" x="6288088" y="4562475"/>
          <p14:tracePt t="129345" x="6326188" y="4559300"/>
          <p14:tracePt t="129353" x="6375400" y="4551363"/>
          <p14:tracePt t="129361" x="6411913" y="4548188"/>
          <p14:tracePt t="129369" x="6457950" y="4540250"/>
          <p14:tracePt t="129379" x="6486525" y="4540250"/>
          <p14:tracePt t="129387" x="6521450" y="4537075"/>
          <p14:tracePt t="129395" x="6550025" y="4537075"/>
          <p14:tracePt t="129403" x="6573838" y="4529138"/>
          <p14:tracePt t="129411" x="6591300" y="4529138"/>
          <p14:tracePt t="129419" x="6604000" y="4529138"/>
          <p14:tracePt t="129427" x="6610350" y="4529138"/>
          <p14:tracePt t="129435" x="6618288" y="4529138"/>
          <p14:tracePt t="129443" x="6621463" y="4529138"/>
          <p14:tracePt t="129451" x="6626225" y="4533900"/>
          <p14:tracePt t="129459" x="6629400" y="4533900"/>
          <p14:tracePt t="129467" x="6632575" y="4537075"/>
          <p14:tracePt t="129475" x="6637338" y="4540250"/>
          <p14:tracePt t="129483" x="6651625" y="4540250"/>
          <p14:tracePt t="129491" x="6662738" y="4545013"/>
          <p14:tracePt t="129499" x="6673850" y="4545013"/>
          <p14:tracePt t="129507" x="6684963" y="4545013"/>
          <p14:tracePt t="129515" x="6692900" y="4545013"/>
          <p14:tracePt t="129635" x="6692900" y="4548188"/>
          <p14:tracePt t="129709" x="6692900" y="4551363"/>
          <p14:tracePt t="129725" x="6689725" y="4559300"/>
          <p14:tracePt t="129733" x="6689725" y="4562475"/>
          <p14:tracePt t="129741" x="6684963" y="4562475"/>
          <p14:tracePt t="129749" x="6681788" y="4562475"/>
          <p14:tracePt t="129757" x="6678613" y="4567238"/>
          <p14:tracePt t="129765" x="6678613" y="4570413"/>
          <p14:tracePt t="129773" x="6673850" y="4570413"/>
          <p14:tracePt t="129781" x="6673850" y="4575175"/>
          <p14:tracePt t="129869" x="6670675" y="4575175"/>
          <p14:tracePt t="129877" x="6670675" y="4578350"/>
          <p14:tracePt t="130465" x="6670675" y="4575175"/>
          <p14:tracePt t="131088" x="6670675" y="4570413"/>
          <p14:tracePt t="132005" x="6667500" y="4570413"/>
          <p14:tracePt t="132013" x="6662738" y="4575175"/>
          <p14:tracePt t="132021" x="6656388" y="4578350"/>
          <p14:tracePt t="132029" x="6648450" y="4578350"/>
          <p14:tracePt t="132037" x="6643688" y="4581525"/>
          <p14:tracePt t="132045" x="6640513" y="4581525"/>
          <p14:tracePt t="132053" x="6637338" y="4586288"/>
          <p14:tracePt t="132069" x="6632575" y="4589463"/>
          <p14:tracePt t="132101" x="6632575" y="4592638"/>
          <p14:tracePt t="132133" x="6632575" y="4597400"/>
          <p14:tracePt t="132142" x="6637338" y="4597400"/>
          <p14:tracePt t="132149" x="6643688" y="4603750"/>
          <p14:tracePt t="132158" x="6656388" y="4608513"/>
          <p14:tracePt t="132165" x="6662738" y="4611688"/>
          <p14:tracePt t="132173" x="6670675" y="4616450"/>
          <p14:tracePt t="132182" x="6678613" y="4619625"/>
          <p14:tracePt t="132189" x="6681788" y="4622800"/>
          <p14:tracePt t="132197" x="6692900" y="4630738"/>
          <p14:tracePt t="132205" x="6704013" y="4633913"/>
          <p14:tracePt t="132213" x="6734175" y="4641850"/>
          <p14:tracePt t="132223" x="6767513" y="4645025"/>
          <p14:tracePt t="132229" x="6797675" y="4649788"/>
          <p14:tracePt t="132237" x="6835775" y="4656138"/>
          <p14:tracePt t="132245" x="6888163" y="4656138"/>
          <p14:tracePt t="132255" x="6935788" y="4660900"/>
          <p14:tracePt t="132263" x="6973888" y="4668838"/>
          <p14:tracePt t="132269" x="7004050" y="4672013"/>
          <p14:tracePt t="132279" x="7023100" y="4675188"/>
          <p14:tracePt t="132287" x="7034213" y="4683125"/>
          <p14:tracePt t="132295" x="7045325" y="4683125"/>
          <p14:tracePt t="132311" x="7045325" y="4686300"/>
          <p14:tracePt t="132327" x="7029450" y="4691063"/>
          <p14:tracePt t="132335" x="7018338" y="4691063"/>
          <p14:tracePt t="132343" x="6988175" y="4686300"/>
          <p14:tracePt t="132351" x="6959600" y="4675188"/>
          <p14:tracePt t="132359" x="6932613" y="4664075"/>
          <p14:tracePt t="132367" x="6918325" y="4656138"/>
          <p14:tracePt t="132375" x="6907213" y="4649788"/>
          <p14:tracePt t="132383" x="6902450" y="4645025"/>
          <p14:tracePt t="132391" x="6899275" y="4645025"/>
          <p14:tracePt t="132489" x="6888163" y="4641850"/>
          <p14:tracePt t="132495" x="6877050" y="4638675"/>
          <p14:tracePt t="132503" x="6861175" y="4638675"/>
          <p14:tracePt t="132512" x="6853238" y="4638675"/>
          <p14:tracePt t="132519" x="6850063" y="4645025"/>
          <p14:tracePt t="132527" x="6858000" y="4664075"/>
          <p14:tracePt t="132535" x="6880225" y="4691063"/>
          <p14:tracePt t="132543" x="6935788" y="4727575"/>
          <p14:tracePt t="132553" x="7018338" y="4768850"/>
          <p14:tracePt t="132561" x="7104063" y="4810125"/>
          <p14:tracePt t="132569" x="7213600" y="4851400"/>
          <p14:tracePt t="132577" x="7307263" y="4881563"/>
          <p14:tracePt t="132585" x="7445375" y="4914900"/>
          <p14:tracePt t="132593" x="7550150" y="4945063"/>
          <p14:tracePt t="132601" x="7635875" y="4959350"/>
          <p14:tracePt t="132609" x="7723188" y="4972050"/>
          <p14:tracePt t="132617" x="7786688" y="4983163"/>
          <p14:tracePt t="132625" x="7831138" y="4989513"/>
          <p14:tracePt t="132633" x="7869238" y="4994275"/>
          <p14:tracePt t="132642" x="7902575" y="5000625"/>
          <p14:tracePt t="132649" x="7939088" y="5011738"/>
          <p14:tracePt t="132658" x="7966075" y="5016500"/>
          <p14:tracePt t="132665" x="7974013" y="5019675"/>
          <p14:tracePt t="132673" x="7974013" y="5024438"/>
          <p14:tracePt t="132698" x="7969250" y="5024438"/>
          <p14:tracePt t="132705" x="7961313" y="5019675"/>
          <p14:tracePt t="132859" x="7958138" y="5019675"/>
          <p14:tracePt t="132867" x="7950200" y="5016500"/>
          <p14:tracePt t="132875" x="7939088" y="5011738"/>
          <p14:tracePt t="132883" x="7935913" y="5011738"/>
          <p14:tracePt t="132899" x="7935913" y="5019675"/>
          <p14:tracePt t="132907" x="7947025" y="5024438"/>
          <p14:tracePt t="132915" x="7958138" y="5030788"/>
          <p14:tracePt t="132923" x="7974013" y="5038725"/>
          <p14:tracePt t="132931" x="7985125" y="5046663"/>
          <p14:tracePt t="132939" x="7996238" y="5053013"/>
          <p14:tracePt t="132947" x="8007350" y="5060950"/>
          <p14:tracePt t="132963" x="8010525" y="5064125"/>
          <p14:tracePt t="132987" x="8010525" y="5068888"/>
          <p14:tracePt t="133044" x="8010525" y="5072063"/>
          <p14:tracePt t="133705" x="8010525" y="5076825"/>
          <p14:tracePt t="133801" x="8010525" y="5080000"/>
          <p14:tracePt t="133809" x="8010525" y="5083175"/>
          <p14:tracePt t="133817" x="8010525" y="5091113"/>
          <p14:tracePt t="133849" x="8010525" y="5094288"/>
          <p14:tracePt t="134012" x="8010525" y="5099050"/>
          <p14:tracePt t="134028" x="8010525" y="5102225"/>
          <p14:tracePt t="134035" x="8002588" y="5102225"/>
          <p14:tracePt t="134043" x="7996238" y="5110163"/>
          <p14:tracePt t="134051" x="7980363" y="5113338"/>
          <p14:tracePt t="134059" x="7974013" y="5113338"/>
          <p14:tracePt t="134067" x="7961313" y="5116513"/>
          <p14:tracePt t="134075" x="7954963" y="5121275"/>
          <p14:tracePt t="134083" x="7947025" y="5124450"/>
          <p14:tracePt t="134091" x="7935913" y="5124450"/>
          <p14:tracePt t="134099" x="7932738" y="5129213"/>
          <p14:tracePt t="134108" x="7927975" y="5132388"/>
          <p14:tracePt t="134115" x="7924800" y="5132388"/>
          <p14:tracePt t="134131" x="7924800" y="5135563"/>
          <p14:tracePt t="134155" x="7921625" y="5135563"/>
          <p14:tracePt t="134358" x="7921625" y="5140325"/>
          <p14:tracePt t="134373" x="7921625" y="5143500"/>
          <p14:tracePt t="134389" x="7916863" y="5151438"/>
          <p14:tracePt t="134397" x="7913688" y="5154613"/>
          <p14:tracePt t="134405" x="7908925" y="5162550"/>
          <p14:tracePt t="134413" x="7908925" y="5165725"/>
          <p14:tracePt t="134422" x="7902575" y="5176838"/>
          <p14:tracePt t="134429" x="7894638" y="5187950"/>
          <p14:tracePt t="134437" x="7891463" y="5195888"/>
          <p14:tracePt t="134445" x="7880350" y="5203825"/>
          <p14:tracePt t="134453" x="7872413" y="5214938"/>
          <p14:tracePt t="134461" x="7869238" y="5222875"/>
          <p14:tracePt t="134469" x="7861300" y="5226050"/>
          <p14:tracePt t="134478" x="7856538" y="5233988"/>
          <p14:tracePt t="134485" x="7850188" y="5237163"/>
          <p14:tracePt t="134493" x="7842250" y="5240338"/>
          <p14:tracePt t="134501" x="7839075" y="5245100"/>
          <p14:tracePt t="134509" x="7831138" y="5248275"/>
          <p14:tracePt t="134517" x="7827963" y="5248275"/>
          <p14:tracePt t="134550" x="7831138" y="5245100"/>
          <p14:tracePt t="134558" x="7856538" y="5210175"/>
          <p14:tracePt t="134565" x="7921625" y="5173663"/>
          <p14:tracePt t="134575" x="7991475" y="5135563"/>
          <p14:tracePt t="134581" x="8112125" y="5068888"/>
          <p14:tracePt t="134591" x="8242300" y="4997450"/>
          <p14:tracePt t="134599" x="8388350" y="4922838"/>
          <p14:tracePt t="134608" x="8528050" y="4843463"/>
          <p14:tracePt t="134615" x="8650288" y="4754563"/>
          <p14:tracePt t="134623" x="8743950" y="4683125"/>
          <p14:tracePt t="134631" x="8826500" y="4616450"/>
          <p14:tracePt t="134639" x="8883650" y="4559300"/>
          <p14:tracePt t="134647" x="8923338" y="4518025"/>
          <p14:tracePt t="134655" x="8942388" y="4470400"/>
          <p14:tracePt t="134663" x="8953500" y="4435475"/>
          <p14:tracePt t="134671" x="8953500" y="4398963"/>
          <p14:tracePt t="134679" x="8953500" y="4376738"/>
          <p14:tracePt t="134687" x="8953500" y="4352925"/>
          <p14:tracePt t="134695" x="8953500" y="4341813"/>
          <p14:tracePt t="134703" x="8958263" y="4338638"/>
          <p14:tracePt t="134712" x="8961438" y="4335463"/>
          <p14:tracePt t="134849" x="8961438" y="4330700"/>
          <p14:tracePt t="134857" x="8936038" y="4308475"/>
          <p14:tracePt t="134863" x="8897938" y="4259263"/>
          <p14:tracePt t="134873" x="8856663" y="4189413"/>
          <p14:tracePt t="134881" x="8823325" y="4090988"/>
          <p14:tracePt t="134889" x="8785225" y="3941763"/>
          <p14:tracePt t="134897" x="8759825" y="3781425"/>
          <p14:tracePt t="134905" x="8729663" y="3589338"/>
          <p14:tracePt t="134913" x="8672513" y="3402013"/>
          <p14:tracePt t="134921" x="8580438" y="3216275"/>
          <p14:tracePt t="134929" x="8475663" y="3046413"/>
          <p14:tracePt t="134937" x="8377238" y="2897188"/>
          <p14:tracePt t="134945" x="8280400" y="2770188"/>
          <p14:tracePt t="134953" x="8197850" y="2673350"/>
          <p14:tracePt t="134961" x="8131175" y="2609850"/>
          <p14:tracePt t="134969" x="8081963" y="2560638"/>
          <p14:tracePt t="134978" x="8037513" y="2519363"/>
          <p14:tracePt t="134985" x="8010525" y="2486025"/>
          <p14:tracePt t="135009" x="7985125" y="2433638"/>
          <p14:tracePt t="135010" x="7980363" y="2414588"/>
          <p14:tracePt t="135017" x="7980363" y="2400300"/>
          <p14:tracePt t="135025" x="7980363" y="2392363"/>
          <p14:tracePt t="135033" x="7980363" y="2387600"/>
          <p14:tracePt t="135042" x="7980363" y="2384425"/>
          <p14:tracePt t="135058" x="7985125" y="2381250"/>
          <p14:tracePt t="135065" x="7991475" y="2381250"/>
          <p14:tracePt t="135073" x="7999413" y="2381250"/>
          <p14:tracePt t="135081" x="8002588" y="2381250"/>
          <p14:tracePt t="135235" x="7999413" y="2381250"/>
          <p14:tracePt t="135244" x="7988300" y="2381250"/>
          <p14:tracePt t="135251" x="7966075" y="2381250"/>
          <p14:tracePt t="135259" x="7921625" y="2381250"/>
          <p14:tracePt t="135268" x="7872413" y="2387600"/>
          <p14:tracePt t="135275" x="7827963" y="2387600"/>
          <p14:tracePt t="135283" x="7775575" y="2395538"/>
          <p14:tracePt t="135292" x="7737475" y="2395538"/>
          <p14:tracePt t="135299" x="7685088" y="2395538"/>
          <p14:tracePt t="135308" x="7662863" y="2395538"/>
          <p14:tracePt t="135316" x="7632700" y="2395538"/>
          <p14:tracePt t="135323" x="7610475" y="2395538"/>
          <p14:tracePt t="135331" x="7591425" y="2395538"/>
          <p14:tracePt t="135339" x="7577138" y="2395538"/>
          <p14:tracePt t="135347" x="7553325" y="2395538"/>
          <p14:tracePt t="135355" x="7513638" y="2395538"/>
          <p14:tracePt t="135363" x="7448550" y="2395538"/>
          <p14:tracePt t="135371" x="7354888" y="2395538"/>
          <p14:tracePt t="135379" x="7202488" y="2387600"/>
          <p14:tracePt t="135388" x="6973888" y="2387600"/>
          <p14:tracePt t="135395" x="6715125" y="2387600"/>
          <p14:tracePt t="135403" x="6450013" y="2370138"/>
          <p14:tracePt t="135411" x="6176963" y="2359025"/>
          <p14:tracePt t="135419" x="5910263" y="2335213"/>
          <p14:tracePt t="135427" x="5694363" y="2317750"/>
          <p14:tracePt t="135435" x="5559425" y="2290763"/>
          <p14:tracePt t="135445" x="5480050" y="2265363"/>
          <p14:tracePt t="135451" x="5413375" y="2246313"/>
          <p14:tracePt t="135461" x="5356225" y="2227263"/>
          <p14:tracePt t="135469" x="5322888" y="2212975"/>
          <p14:tracePt t="135478" x="5284788" y="2201863"/>
          <p14:tracePt t="135485" x="5259388" y="2185988"/>
          <p14:tracePt t="135493" x="5240338" y="2174875"/>
          <p14:tracePt t="135501" x="5221288" y="2166938"/>
          <p14:tracePt t="135509" x="5210175" y="2163763"/>
          <p14:tracePt t="135517" x="5195888" y="2163763"/>
          <p14:tracePt t="135525" x="5192713" y="2163763"/>
          <p14:tracePt t="135533" x="5184775" y="2163763"/>
          <p14:tracePt t="135693" x="5214938" y="2178050"/>
          <p14:tracePt t="135701" x="5248275" y="2189163"/>
          <p14:tracePt t="135709" x="5273675" y="2205038"/>
          <p14:tracePt t="135717" x="5308600" y="2219325"/>
          <p14:tracePt t="135725" x="5308600" y="2227263"/>
          <p14:tracePt t="135735" x="5284788" y="2238375"/>
          <p14:tracePt t="135744" x="5237163" y="2249488"/>
          <p14:tracePt t="135751" x="5168900" y="2257425"/>
          <p14:tracePt t="135759" x="5094288" y="2257425"/>
          <p14:tracePt t="135768" x="5019675" y="2257425"/>
          <p14:tracePt t="135775" x="4926013" y="2246313"/>
          <p14:tracePt t="135783" x="4851400" y="2227263"/>
          <p14:tracePt t="135791" x="4776788" y="2208213"/>
          <p14:tracePt t="135799" x="4686300" y="2182813"/>
          <p14:tracePt t="135808" x="4614863" y="2149475"/>
          <p14:tracePt t="135815" x="4556125" y="2119313"/>
          <p14:tracePt t="135823" x="4498975" y="2081213"/>
          <p14:tracePt t="135831" x="4451350" y="2044700"/>
          <p14:tracePt t="135840" x="4402138" y="1995488"/>
          <p14:tracePt t="135847" x="4352925" y="1957388"/>
          <p14:tracePt t="135855" x="4308475" y="1924050"/>
          <p14:tracePt t="135863" x="4267200" y="1885950"/>
          <p14:tracePt t="135872" x="4248150" y="1868488"/>
          <p14:tracePt t="135879" x="4230688" y="1852613"/>
          <p14:tracePt t="135908" x="4214813" y="1816100"/>
          <p14:tracePt t="135912" x="4214813" y="1808163"/>
          <p14:tracePt t="135919" x="4217988" y="1793875"/>
          <p14:tracePt t="135928" x="4233863" y="1785938"/>
          <p14:tracePt t="135935" x="4252913" y="1778000"/>
          <p14:tracePt t="135944" x="4286250" y="1755775"/>
          <p14:tracePt t="135951" x="4322763" y="1736725"/>
          <p14:tracePt t="135959" x="4379913" y="1714500"/>
          <p14:tracePt t="135967" x="4446588" y="1695450"/>
          <p14:tracePt t="135975" x="4537075" y="1665288"/>
          <p14:tracePt t="135984" x="4614863" y="1639888"/>
          <p14:tracePt t="135991" x="4691063" y="1620838"/>
          <p14:tracePt t="135999" x="4776788" y="1601788"/>
          <p14:tracePt t="136008" x="4848225" y="1582738"/>
          <p14:tracePt t="136017" x="4914900" y="1571625"/>
          <p14:tracePt t="136025" x="4975225" y="1557338"/>
          <p14:tracePt t="136034" x="5027613" y="1554163"/>
          <p14:tracePt t="136042" x="5099050" y="1543050"/>
          <p14:tracePt t="136049" x="5165725" y="1527175"/>
          <p14:tracePt t="136058" x="5240338" y="1524000"/>
          <p14:tracePt t="136066" x="5314950" y="1524000"/>
          <p14:tracePt t="136073" x="5375275" y="1524000"/>
          <p14:tracePt t="136081" x="5430838" y="1524000"/>
          <p14:tracePt t="136089" x="5480050" y="1516063"/>
          <p14:tracePt t="136097" x="5532438" y="1519238"/>
          <p14:tracePt t="136105" x="5576888" y="1519238"/>
          <p14:tracePt t="136113" x="5622925" y="1519238"/>
          <p14:tracePt t="136121" x="5653088" y="1524000"/>
          <p14:tracePt t="136129" x="5686425" y="1527175"/>
          <p14:tracePt t="136137" x="5722938" y="1527175"/>
          <p14:tracePt t="136145" x="5757863" y="1538288"/>
          <p14:tracePt t="136153" x="5786438" y="1546225"/>
          <p14:tracePt t="136161" x="5824538" y="1549400"/>
          <p14:tracePt t="136169" x="5857875" y="1560513"/>
          <p14:tracePt t="136177" x="5888038" y="1565275"/>
          <p14:tracePt t="136185" x="5929313" y="1571625"/>
          <p14:tracePt t="136194" x="5959475" y="1571625"/>
          <p14:tracePt t="136201" x="5997575" y="1576388"/>
          <p14:tracePt t="136209" x="6034088" y="1576388"/>
          <p14:tracePt t="136217" x="6078538" y="1582738"/>
          <p14:tracePt t="136225" x="6127750" y="1587500"/>
          <p14:tracePt t="136233" x="6157913" y="1587500"/>
          <p14:tracePt t="136242" x="6202363" y="1595438"/>
          <p14:tracePt t="136249" x="6229350" y="1598613"/>
          <p14:tracePt t="136258" x="6251575" y="1598613"/>
          <p14:tracePt t="136268" x="6273800" y="1606550"/>
          <p14:tracePt t="136273" x="6311900" y="1606550"/>
          <p14:tracePt t="136281" x="6345238" y="1609725"/>
          <p14:tracePt t="136289" x="6381750" y="1609725"/>
          <p14:tracePt t="136297" x="6442075" y="1609725"/>
          <p14:tracePt t="136308" x="6502400" y="1609725"/>
          <p14:tracePt t="136315" x="6577013" y="1609725"/>
          <p14:tracePt t="136322" x="6648450" y="1609725"/>
          <p14:tracePt t="136331" x="6715125" y="1606550"/>
          <p14:tracePt t="136339" x="6783388" y="1606550"/>
          <p14:tracePt t="136347" x="6842125" y="1606550"/>
          <p14:tracePt t="136356" x="6910388" y="1601788"/>
          <p14:tracePt t="136363" x="6977063" y="1595438"/>
          <p14:tracePt t="136371" x="7045325" y="1587500"/>
          <p14:tracePt t="136379" x="7100888" y="1582738"/>
          <p14:tracePt t="136387" x="7145338" y="1582738"/>
          <p14:tracePt t="136395" x="7169150" y="1579563"/>
          <p14:tracePt t="136404" x="7194550" y="1571625"/>
          <p14:tracePt t="136412" x="7205663" y="1571625"/>
          <p14:tracePt t="136420" x="7210425" y="1568450"/>
          <p14:tracePt t="136597" x="7210425" y="1576388"/>
          <p14:tracePt t="136604" x="7213600" y="1590675"/>
          <p14:tracePt t="136613" x="7221538" y="1612900"/>
          <p14:tracePt t="136621" x="7243763" y="1631950"/>
          <p14:tracePt t="136629" x="7262813" y="1654175"/>
          <p14:tracePt t="136637" x="7288213" y="1670050"/>
          <p14:tracePt t="136645" x="7307263" y="1684338"/>
          <p14:tracePt t="136653" x="7326313" y="1692275"/>
          <p14:tracePt t="136661" x="7340600" y="1703388"/>
          <p14:tracePt t="136669" x="7351713" y="1711325"/>
          <p14:tracePt t="136678" x="7370763" y="1717675"/>
          <p14:tracePt t="136685" x="7396163" y="1728788"/>
          <p14:tracePt t="136693" x="7412038" y="1733550"/>
          <p14:tracePt t="136701" x="7445375" y="1741488"/>
          <p14:tracePt t="136709" x="7475538" y="1744663"/>
          <p14:tracePt t="136718" x="7505700" y="1744663"/>
          <p14:tracePt t="136725" x="7550150" y="1747838"/>
          <p14:tracePt t="136733" x="7599363" y="1747838"/>
          <p14:tracePt t="136742" x="7651750" y="1755775"/>
          <p14:tracePt t="136749" x="7681913" y="1755775"/>
          <p14:tracePt t="136757" x="7718425" y="1758950"/>
          <p14:tracePt t="136765" x="7751763" y="1766888"/>
          <p14:tracePt t="136773" x="7781925" y="1770063"/>
          <p14:tracePt t="136781" x="7804150" y="1778000"/>
          <p14:tracePt t="136790" x="7820025" y="1781175"/>
          <p14:tracePt t="136797" x="7831138" y="1785938"/>
          <p14:tracePt t="136805" x="7842250" y="1789113"/>
          <p14:tracePt t="136813" x="7850188" y="1793875"/>
          <p14:tracePt t="136821" x="7864475" y="1800225"/>
          <p14:tracePt t="136829" x="7872413" y="1804988"/>
          <p14:tracePt t="136838" x="7883525" y="1804988"/>
          <p14:tracePt t="136845" x="7891463" y="1808163"/>
          <p14:tracePt t="136854" x="7897813" y="1808163"/>
          <p14:tracePt t="136861" x="7908925" y="1811338"/>
          <p14:tracePt t="136869" x="7921625" y="1811338"/>
          <p14:tracePt t="136877" x="7939088" y="1816100"/>
          <p14:tracePt t="136887" x="7947025" y="1816100"/>
          <p14:tracePt t="136893" x="7954963" y="1816100"/>
          <p14:tracePt t="136904" x="7961313" y="1816100"/>
          <p14:tracePt t="136912" x="7969250" y="1816100"/>
          <p14:tracePt t="136919" x="7977188" y="1819275"/>
          <p14:tracePt t="136927" x="7985125" y="1819275"/>
          <p14:tracePt t="136936" x="7991475" y="1827213"/>
          <p14:tracePt t="136944" x="7996238" y="1827213"/>
          <p14:tracePt t="136959" x="7999413" y="1830388"/>
          <p14:tracePt t="136967" x="8002588" y="1833563"/>
          <p14:tracePt t="136976" x="8002588" y="1838325"/>
          <p14:tracePt t="137009" x="8007350" y="1868488"/>
          <p14:tracePt t="137015" x="7996238" y="1879600"/>
          <p14:tracePt t="137023" x="7980363" y="1885950"/>
          <p14:tracePt t="137031" x="7961313" y="1901825"/>
          <p14:tracePt t="137039" x="7939088" y="1912938"/>
          <p14:tracePt t="137047" x="7924800" y="1920875"/>
          <p14:tracePt t="137055" x="7913688" y="1927225"/>
          <p14:tracePt t="137063" x="7902575" y="1931988"/>
          <p14:tracePt t="137072" x="7886700" y="1931988"/>
          <p14:tracePt t="137079" x="7872413" y="1938338"/>
          <p14:tracePt t="137087" x="7850188" y="1938338"/>
          <p14:tracePt t="137095" x="7808913" y="1943100"/>
          <p14:tracePt t="137103" x="7756525" y="1954213"/>
          <p14:tracePt t="137112" x="7688263" y="1962150"/>
          <p14:tracePt t="137119" x="7610475" y="1987550"/>
          <p14:tracePt t="137127" x="7535863" y="2006600"/>
          <p14:tracePt t="137135" x="7445375" y="2032000"/>
          <p14:tracePt t="137143" x="7370763" y="2051050"/>
          <p14:tracePt t="137152" x="7302500" y="2078038"/>
          <p14:tracePt t="137159" x="7239000" y="2089150"/>
          <p14:tracePt t="137167" x="7210425" y="2100263"/>
          <p14:tracePt t="137175" x="7175500" y="2103438"/>
          <p14:tracePt t="137186" x="7153275" y="2111375"/>
          <p14:tracePt t="137193" x="7142163" y="2111375"/>
          <p14:tracePt t="137201" x="7123113" y="2111375"/>
          <p14:tracePt t="137209" x="7116763" y="2111375"/>
          <p14:tracePt t="137217" x="7112000" y="2111375"/>
          <p14:tracePt t="137225" x="7104063" y="2111375"/>
          <p14:tracePt t="137242" x="7097713" y="2111375"/>
          <p14:tracePt t="137249" x="7086600" y="2111375"/>
          <p14:tracePt t="137259" x="7048500" y="2119313"/>
          <p14:tracePt t="137265" x="7018338" y="2119313"/>
          <p14:tracePt t="137273" x="6981825" y="2119313"/>
          <p14:tracePt t="137282" x="6935788" y="2119313"/>
          <p14:tracePt t="137290" x="6899275" y="2114550"/>
          <p14:tracePt t="137297" x="6865938" y="2114550"/>
          <p14:tracePt t="137306" x="6842125" y="2114550"/>
          <p14:tracePt t="137313" x="6831013" y="2114550"/>
          <p14:tracePt t="137322" x="6824663" y="2114550"/>
          <p14:tracePt t="137330" x="6819900" y="2114550"/>
          <p14:tracePt t="137337" x="6813550" y="2114550"/>
          <p14:tracePt t="137346" x="6808788" y="2114550"/>
          <p14:tracePt t="137353" x="6794500" y="2114550"/>
          <p14:tracePt t="137361" x="6772275" y="2114550"/>
          <p14:tracePt t="137370" x="6748463" y="2114550"/>
          <p14:tracePt t="137378" x="6711950" y="2114550"/>
          <p14:tracePt t="137385" x="6667500" y="2114550"/>
          <p14:tracePt t="137394" x="6621463" y="2114550"/>
          <p14:tracePt t="137401" x="6562725" y="2119313"/>
          <p14:tracePt t="137409" x="6510338" y="2122488"/>
          <p14:tracePt t="137417" x="6442075" y="2122488"/>
          <p14:tracePt t="137425" x="6381750" y="2130425"/>
          <p14:tracePt t="137434" x="6315075" y="2133600"/>
          <p14:tracePt t="137442" x="6262688" y="2133600"/>
          <p14:tracePt t="137450" x="6213475" y="2141538"/>
          <p14:tracePt t="137457" x="6169025" y="2141538"/>
          <p14:tracePt t="137467" x="6138863" y="2141538"/>
          <p14:tracePt t="137475" x="6102350" y="2144713"/>
          <p14:tracePt t="137483" x="6078538" y="2144713"/>
          <p14:tracePt t="137491" x="6056313" y="2144713"/>
          <p14:tracePt t="137499" x="6030913" y="2144713"/>
          <p14:tracePt t="137507" x="6008688" y="2141538"/>
          <p14:tracePt t="137515" x="5981700" y="2136775"/>
          <p14:tracePt t="137523" x="5951538" y="2130425"/>
          <p14:tracePt t="137531" x="5926138" y="2119313"/>
          <p14:tracePt t="137539" x="5891213" y="2114550"/>
          <p14:tracePt t="137547" x="5862638" y="2114550"/>
          <p14:tracePt t="137555" x="5832475" y="2114550"/>
          <p14:tracePt t="137563" x="5802313" y="2114550"/>
          <p14:tracePt t="137571" x="5780088" y="2114550"/>
          <p14:tracePt t="137579" x="5749925" y="2114550"/>
          <p14:tracePt t="137587" x="5722938" y="2114550"/>
          <p14:tracePt t="137595" x="5708650" y="2114550"/>
          <p14:tracePt t="137603" x="5697538" y="2114550"/>
          <p14:tracePt t="137612" x="5686425" y="2114550"/>
          <p14:tracePt t="137619" x="5670550" y="2114550"/>
          <p14:tracePt t="137627" x="5664200" y="2111375"/>
          <p14:tracePt t="137635" x="5653088" y="2108200"/>
          <p14:tracePt t="137643" x="5645150" y="2103438"/>
          <p14:tracePt t="137651" x="5641975" y="2100263"/>
          <p14:tracePt t="137659" x="5634038" y="2097088"/>
          <p14:tracePt t="137668" x="5629275" y="2092325"/>
          <p14:tracePt t="137675" x="5626100" y="2084388"/>
          <p14:tracePt t="137683" x="5622925" y="2078038"/>
          <p14:tracePt t="137692" x="5622925" y="2070100"/>
          <p14:tracePt t="137707" x="5622925" y="2062163"/>
          <p14:tracePt t="137715" x="5622925" y="2051050"/>
          <p14:tracePt t="137724" x="5622925" y="2044700"/>
          <p14:tracePt t="137731" x="5622925" y="2036763"/>
          <p14:tracePt t="137739" x="5622925" y="2025650"/>
          <p14:tracePt t="137749" x="5622925" y="2009775"/>
          <p14:tracePt t="137757" x="5622925" y="1998663"/>
          <p14:tracePt t="137766" x="5618163" y="1990725"/>
          <p14:tracePt t="137773" x="5618163" y="1979613"/>
          <p14:tracePt t="137781" x="5618163" y="1968500"/>
          <p14:tracePt t="137789" x="5618163" y="1962150"/>
          <p14:tracePt t="137797" x="5618163" y="1943100"/>
          <p14:tracePt t="137806" x="5618163" y="1931988"/>
          <p14:tracePt t="137813" x="5618163" y="1924050"/>
          <p14:tracePt t="137821" x="5622925" y="1916113"/>
          <p14:tracePt t="137830" x="5626100" y="1909763"/>
          <p14:tracePt t="137838" x="5641975" y="1905000"/>
          <p14:tracePt t="137846" x="5656263" y="1901825"/>
          <p14:tracePt t="137853" x="5681663" y="1893888"/>
          <p14:tracePt t="137861" x="5711825" y="1890713"/>
          <p14:tracePt t="137870" x="5746750" y="1885950"/>
          <p14:tracePt t="137877" x="5783263" y="1879600"/>
          <p14:tracePt t="137885" x="5821363" y="1879600"/>
          <p14:tracePt t="137893" x="5857875" y="1874838"/>
          <p14:tracePt t="137902" x="5907088" y="1868488"/>
          <p14:tracePt t="137909" x="5945188" y="1863725"/>
          <p14:tracePt t="137918" x="5973763" y="1863725"/>
          <p14:tracePt t="137925" x="6003925" y="1863725"/>
          <p14:tracePt t="137933" x="6045200" y="1857375"/>
          <p14:tracePt t="137942" x="6075363" y="1857375"/>
          <p14:tracePt t="137949" x="6105525" y="1852613"/>
          <p14:tracePt t="137957" x="6142038" y="1852613"/>
          <p14:tracePt t="137966" x="6180138" y="1852613"/>
          <p14:tracePt t="137973" x="6229350" y="1846263"/>
          <p14:tracePt t="137981" x="6281738" y="1846263"/>
          <p14:tracePt t="137989" x="6334125" y="1849438"/>
          <p14:tracePt t="138009" x="6445250" y="1852613"/>
          <p14:tracePt t="138013" x="6497638" y="1852613"/>
          <p14:tracePt t="138021" x="6550025" y="1860550"/>
          <p14:tracePt t="138029" x="6596063" y="1860550"/>
          <p14:tracePt t="138039" x="6632575" y="1863725"/>
          <p14:tracePt t="138047" x="6667500" y="1871663"/>
          <p14:tracePt t="138053" x="6696075" y="1874838"/>
          <p14:tracePt t="138063" x="6737350" y="1882775"/>
          <p14:tracePt t="138071" x="6767513" y="1885950"/>
          <p14:tracePt t="138080" x="6797675" y="1890713"/>
          <p14:tracePt t="138088" x="6831013" y="1898650"/>
          <p14:tracePt t="138095" x="6861175" y="1901825"/>
          <p14:tracePt t="138103" x="6883400" y="1901825"/>
          <p14:tracePt t="138112" x="6910388" y="1909763"/>
          <p14:tracePt t="138119" x="6940550" y="1912938"/>
          <p14:tracePt t="138127" x="6965950" y="1916113"/>
          <p14:tracePt t="138136" x="6981825" y="1920875"/>
          <p14:tracePt t="138143" x="7007225" y="1927225"/>
          <p14:tracePt t="138151" x="7018338" y="1927225"/>
          <p14:tracePt t="138159" x="7026275" y="1927225"/>
          <p14:tracePt t="138168" x="7029450" y="1927225"/>
          <p14:tracePt t="138442" x="7029450" y="1931988"/>
          <p14:tracePt t="138457" x="7029450" y="1935163"/>
          <p14:tracePt t="138465" x="7029450" y="1943100"/>
          <p14:tracePt t="138473" x="7029450" y="1946275"/>
          <p14:tracePt t="138482" x="7029450" y="1951038"/>
          <p14:tracePt t="138489" x="7029450" y="1954213"/>
          <p14:tracePt t="138497" x="7034213" y="1957388"/>
          <p14:tracePt t="138513" x="7034213" y="1962150"/>
          <p14:tracePt t="138546" x="7034213" y="1965325"/>
          <p14:tracePt t="138578" x="7034213" y="1968500"/>
          <p14:tracePt t="138593" x="7034213" y="1973263"/>
          <p14:tracePt t="138601" x="7034213" y="1976438"/>
          <p14:tracePt t="138617" x="7034213" y="1984375"/>
          <p14:tracePt t="138627" x="7034213" y="1990725"/>
          <p14:tracePt t="138635" x="7026275" y="1998663"/>
          <p14:tracePt t="138643" x="7023100" y="2006600"/>
          <p14:tracePt t="138651" x="7015163" y="2017713"/>
          <p14:tracePt t="138659" x="7011988" y="2025650"/>
          <p14:tracePt t="138668" x="6999288" y="2036763"/>
          <p14:tracePt t="138675" x="6988175" y="2047875"/>
          <p14:tracePt t="138684" x="6959600" y="2084388"/>
          <p14:tracePt t="138692" x="6924675" y="2119313"/>
          <p14:tracePt t="138700" x="6869113" y="2163763"/>
          <p14:tracePt t="138707" x="6794500" y="2224088"/>
          <p14:tracePt t="138715" x="6667500" y="2324100"/>
          <p14:tracePt t="138723" x="6475413" y="2492375"/>
          <p14:tracePt t="138731" x="6218238" y="2684463"/>
          <p14:tracePt t="138739" x="5940425" y="2905125"/>
          <p14:tracePt t="138748" x="5664200" y="3098800"/>
          <p14:tracePt t="138755" x="5424488" y="3252788"/>
          <p14:tracePt t="138763" x="5210175" y="3402013"/>
          <p14:tracePt t="138771" x="5057775" y="3508375"/>
          <p14:tracePt t="138779" x="4959350" y="3589338"/>
          <p14:tracePt t="138788" x="4862513" y="3660775"/>
          <p14:tracePt t="138795" x="4806950" y="3702050"/>
          <p14:tracePt t="138803" x="4765675" y="3746500"/>
          <p14:tracePt t="138812" x="4732338" y="3773488"/>
          <p14:tracePt t="138819" x="4697413" y="3803650"/>
          <p14:tracePt t="138827" x="4667250" y="3825875"/>
          <p14:tracePt t="138836" x="4656138" y="3833813"/>
          <p14:tracePt t="138844" x="4656138" y="3836988"/>
          <p14:tracePt t="138851" x="4656138" y="3840163"/>
          <p14:tracePt t="139005" x="4656138" y="3844925"/>
          <p14:tracePt t="139014" x="4656138" y="3867150"/>
          <p14:tracePt t="139021" x="4656138" y="3903663"/>
          <p14:tracePt t="139030" x="4656138" y="3956050"/>
          <p14:tracePt t="139037" x="4656138" y="4016375"/>
          <p14:tracePt t="139046" x="4649788" y="4084638"/>
          <p14:tracePt t="139053" x="4638675" y="4162425"/>
          <p14:tracePt t="139061" x="4619625" y="4237038"/>
          <p14:tracePt t="139069" x="4578350" y="4327525"/>
          <p14:tracePt t="139078" x="4525963" y="4418013"/>
          <p14:tracePt t="139085" x="4443413" y="4551363"/>
          <p14:tracePt t="139093" x="4364038" y="4675188"/>
          <p14:tracePt t="139101" x="4305300" y="4765675"/>
          <p14:tracePt t="139109" x="4252913" y="4854575"/>
          <p14:tracePt t="139117" x="4222750" y="4919663"/>
          <p14:tracePt t="139125" x="4189413" y="4978400"/>
          <p14:tracePt t="139133" x="4170363" y="5035550"/>
          <p14:tracePt t="139142" x="4159250" y="5080000"/>
          <p14:tracePt t="139149" x="4148138" y="5129213"/>
          <p14:tracePt t="139158" x="4143375" y="5173663"/>
          <p14:tracePt t="139166" x="4125913" y="5207000"/>
          <p14:tracePt t="139173" x="4110038" y="5240338"/>
          <p14:tracePt t="139182" x="4090988" y="5275263"/>
          <p14:tracePt t="139189" x="4079875" y="5292725"/>
          <p14:tracePt t="139198" x="4065588" y="5300663"/>
          <p14:tracePt t="139208" x="4060825" y="5303838"/>
          <p14:tracePt t="139215" x="4057650" y="5303838"/>
          <p14:tracePt t="139344" x="4057650" y="5300663"/>
          <p14:tracePt t="139359" x="4057650" y="5303838"/>
          <p14:tracePt t="139368" x="4057650" y="5311775"/>
          <p14:tracePt t="139375" x="4057650" y="5322888"/>
          <p14:tracePt t="139383" x="4057650" y="5341938"/>
          <p14:tracePt t="139392" x="4054475" y="5353050"/>
          <p14:tracePt t="139400" x="4054475" y="5364163"/>
          <p14:tracePt t="139408" x="4054475" y="5372100"/>
          <p14:tracePt t="139415" x="4054475" y="5375275"/>
          <p14:tracePt t="139423" x="4054475" y="5383213"/>
          <p14:tracePt t="139432" x="4054475" y="5391150"/>
          <p14:tracePt t="139440" x="4057650" y="5397500"/>
          <p14:tracePt t="139447" x="4060825" y="5405438"/>
          <p14:tracePt t="139455" x="4065588" y="5408613"/>
          <p14:tracePt t="139471" x="4068763" y="5408613"/>
          <p14:tracePt t="139554" x="4068763" y="5413375"/>
          <p14:tracePt t="139569" x="4068763" y="5416550"/>
          <p14:tracePt t="139593" x="4068763" y="5419725"/>
          <p14:tracePt t="139602" x="4065588" y="5419725"/>
          <p14:tracePt t="139666" x="4065588" y="5424488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8DC9406-0F91-4D1B-B010-C299C079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仮面ライダーの本質は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E72BD9C-F17C-427E-A3F3-9AA7CB926F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「仮面ライダーシリーズ」のテンプレ</a:t>
            </a:r>
            <a:r>
              <a:rPr lang="ja-JP" altLang="en-US" dirty="0"/>
              <a:t>を表してみる</a:t>
            </a:r>
            <a:endParaRPr kumimoji="1" lang="en-US" altLang="ja-JP" dirty="0"/>
          </a:p>
          <a:p>
            <a:pPr lvl="1"/>
            <a:r>
              <a:rPr lang="ja-JP" altLang="en-US" dirty="0">
                <a:solidFill>
                  <a:schemeClr val="accent5"/>
                </a:solidFill>
              </a:rPr>
              <a:t>仮面ライダー</a:t>
            </a:r>
            <a:r>
              <a:rPr lang="ja-JP" altLang="en-US" dirty="0"/>
              <a:t>（主人公）は</a:t>
            </a:r>
            <a:r>
              <a:rPr lang="ja-JP" altLang="en-US" dirty="0">
                <a:solidFill>
                  <a:schemeClr val="accent5"/>
                </a:solidFill>
              </a:rPr>
              <a:t>悪の組織</a:t>
            </a:r>
            <a:r>
              <a:rPr lang="ja-JP" altLang="en-US" dirty="0"/>
              <a:t>と戦う</a:t>
            </a:r>
            <a:endParaRPr lang="en-US" altLang="ja-JP" dirty="0"/>
          </a:p>
          <a:p>
            <a:pPr lvl="1"/>
            <a:r>
              <a:rPr kumimoji="1" lang="ja-JP" altLang="en-US" dirty="0"/>
              <a:t>悪の組織は、</a:t>
            </a:r>
            <a:r>
              <a:rPr kumimoji="1" lang="ja-JP" altLang="en-US" dirty="0">
                <a:solidFill>
                  <a:schemeClr val="accent5"/>
                </a:solidFill>
              </a:rPr>
              <a:t>ボス</a:t>
            </a:r>
            <a:r>
              <a:rPr kumimoji="1" lang="ja-JP" altLang="en-US" dirty="0"/>
              <a:t>、</a:t>
            </a:r>
            <a:r>
              <a:rPr kumimoji="1" lang="ja-JP" altLang="en-US" dirty="0">
                <a:solidFill>
                  <a:schemeClr val="accent5"/>
                </a:solidFill>
              </a:rPr>
              <a:t>幹部</a:t>
            </a:r>
            <a:r>
              <a:rPr kumimoji="1" lang="ja-JP" altLang="en-US" dirty="0"/>
              <a:t>、</a:t>
            </a:r>
            <a:r>
              <a:rPr kumimoji="1" lang="ja-JP" altLang="en-US" dirty="0">
                <a:solidFill>
                  <a:schemeClr val="accent5"/>
                </a:solidFill>
              </a:rPr>
              <a:t>怪人</a:t>
            </a:r>
            <a:r>
              <a:rPr kumimoji="1" lang="ja-JP" altLang="en-US" dirty="0"/>
              <a:t>、</a:t>
            </a:r>
            <a:r>
              <a:rPr kumimoji="1" lang="ja-JP" altLang="en-US" dirty="0">
                <a:solidFill>
                  <a:schemeClr val="accent5"/>
                </a:solidFill>
              </a:rPr>
              <a:t>一般怪人</a:t>
            </a:r>
            <a:r>
              <a:rPr kumimoji="1" lang="ja-JP" altLang="en-US" dirty="0"/>
              <a:t>からなる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ボス・幹部は怪人・一般怪人を作り出す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仲間の仮面ライダーがいることもある</a:t>
            </a:r>
            <a:endParaRPr kumimoji="1" lang="en-US" altLang="ja-JP" dirty="0"/>
          </a:p>
          <a:p>
            <a:pPr lvl="1"/>
            <a:r>
              <a:rPr lang="ja-JP" altLang="en-US" dirty="0"/>
              <a:t>主人公の</a:t>
            </a:r>
            <a:r>
              <a:rPr kumimoji="1" lang="ja-JP" altLang="en-US" dirty="0">
                <a:solidFill>
                  <a:schemeClr val="accent5"/>
                </a:solidFill>
              </a:rPr>
              <a:t>仮面ライダーを助ける</a:t>
            </a:r>
            <a:r>
              <a:rPr lang="ja-JP" altLang="en-US" dirty="0">
                <a:solidFill>
                  <a:schemeClr val="accent5"/>
                </a:solidFill>
              </a:rPr>
              <a:t>人たち</a:t>
            </a:r>
            <a:r>
              <a:rPr lang="ja-JP" altLang="en-US" dirty="0"/>
              <a:t>がいる</a:t>
            </a:r>
            <a:endParaRPr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  <a:p>
            <a:pPr lvl="1"/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93D3405D-0B8C-49D1-B52C-F90B916C49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411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302"/>
    </mc:Choice>
    <mc:Fallback>
      <p:transition spd="slow" advTm="463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913" x="4046538" y="5408613"/>
          <p14:tracePt t="2921" x="4016375" y="5394325"/>
          <p14:tracePt t="2929" x="3990975" y="5380038"/>
          <p14:tracePt t="2937" x="3963988" y="5360988"/>
          <p14:tracePt t="2945" x="3941763" y="5334000"/>
          <p14:tracePt t="2953" x="3919538" y="5300663"/>
          <p14:tracePt t="2961" x="3892550" y="5251450"/>
          <p14:tracePt t="2968" x="3878263" y="5199063"/>
          <p14:tracePt t="2977" x="3859213" y="5140325"/>
          <p14:tracePt t="2985" x="3840163" y="5068888"/>
          <p14:tracePt t="2993" x="3825875" y="4986338"/>
          <p14:tracePt t="3000" x="3814763" y="4900613"/>
          <p14:tracePt t="3009" x="3795713" y="4826000"/>
          <p14:tracePt t="3017" x="3765550" y="4735513"/>
          <p14:tracePt t="3025" x="3743325" y="4664075"/>
          <p14:tracePt t="3033" x="3709988" y="4603750"/>
          <p14:tracePt t="3041" x="3679825" y="4548188"/>
          <p14:tracePt t="3049" x="3649663" y="4506913"/>
          <p14:tracePt t="3057" x="3619500" y="4465638"/>
          <p14:tracePt t="3065" x="3597275" y="4424363"/>
          <p14:tracePt t="3073" x="3575050" y="4391025"/>
          <p14:tracePt t="3081" x="3552825" y="4357688"/>
          <p14:tracePt t="3089" x="3541713" y="4330700"/>
          <p14:tracePt t="3097" x="3533775" y="4308475"/>
          <p14:tracePt t="3105" x="3522663" y="4294188"/>
          <p14:tracePt t="3113" x="3514725" y="4275138"/>
          <p14:tracePt t="3121" x="3511550" y="4267200"/>
          <p14:tracePt t="3129" x="3511550" y="4259263"/>
          <p14:tracePt t="3137" x="3506788" y="4259263"/>
          <p14:tracePt t="9461" x="3503613" y="4252913"/>
          <p14:tracePt t="9469" x="3511550" y="4222750"/>
          <p14:tracePt t="9477" x="3522663" y="4195763"/>
          <p14:tracePt t="9485" x="3530600" y="4162425"/>
          <p14:tracePt t="9493" x="3536950" y="4125913"/>
          <p14:tracePt t="9501" x="3541713" y="4079875"/>
          <p14:tracePt t="9509" x="3541713" y="4027488"/>
          <p14:tracePt t="9517" x="3541713" y="3975100"/>
          <p14:tracePt t="9525" x="3541713" y="3916363"/>
          <p14:tracePt t="9533" x="3541713" y="3848100"/>
          <p14:tracePt t="9541" x="3541713" y="3781425"/>
          <p14:tracePt t="9549" x="3541713" y="3705225"/>
          <p14:tracePt t="9557" x="3548063" y="3638550"/>
          <p14:tracePt t="9567" x="3548063" y="3556000"/>
          <p14:tracePt t="9575" x="3548063" y="3492500"/>
          <p14:tracePt t="9583" x="3556000" y="3421063"/>
          <p14:tracePt t="9591" x="3559175" y="3362325"/>
          <p14:tracePt t="9599" x="3575050" y="3309938"/>
          <p14:tracePt t="9607" x="3578225" y="3257550"/>
          <p14:tracePt t="9615" x="3589338" y="3208338"/>
          <p14:tracePt t="9623" x="3600450" y="3170238"/>
          <p14:tracePt t="9631" x="3619500" y="3128963"/>
          <p14:tracePt t="9639" x="3638550" y="3084513"/>
          <p14:tracePt t="9647" x="3652838" y="3028950"/>
          <p14:tracePt t="9655" x="3671888" y="2979738"/>
          <p14:tracePt t="9663" x="3698875" y="2927350"/>
          <p14:tracePt t="9671" x="3721100" y="2871788"/>
          <p14:tracePt t="9679" x="3740150" y="2819400"/>
          <p14:tracePt t="9687" x="3757613" y="2770188"/>
          <p14:tracePt t="9695" x="3770313" y="2732088"/>
          <p14:tracePt t="9703" x="3781425" y="2690813"/>
          <p14:tracePt t="9711" x="3784600" y="2654300"/>
          <p14:tracePt t="9719" x="3795713" y="2620963"/>
          <p14:tracePt t="9727" x="3806825" y="2586038"/>
          <p14:tracePt t="9735" x="3817938" y="2563813"/>
          <p14:tracePt t="9743" x="3825875" y="2538413"/>
          <p14:tracePt t="9751" x="3836988" y="2519363"/>
          <p14:tracePt t="9759" x="3851275" y="2500313"/>
          <p14:tracePt t="9769" x="3856038" y="2481263"/>
          <p14:tracePt t="9775" x="3862388" y="2470150"/>
          <p14:tracePt t="9783" x="3870325" y="2455863"/>
          <p14:tracePt t="9791" x="3878263" y="2447925"/>
          <p14:tracePt t="9799" x="3886200" y="2439988"/>
          <p14:tracePt t="9807" x="3886200" y="2436813"/>
          <p14:tracePt t="9969" x="3886200" y="2433638"/>
          <p14:tracePt t="9977" x="3886200" y="2428875"/>
          <p14:tracePt t="9985" x="3886200" y="2422525"/>
          <p14:tracePt t="9994" x="3886200" y="2406650"/>
          <p14:tracePt t="10001" x="3886200" y="2395538"/>
          <p14:tracePt t="10009" x="3892550" y="2365375"/>
          <p14:tracePt t="10017" x="3903663" y="2339975"/>
          <p14:tracePt t="10025" x="3919538" y="2309813"/>
          <p14:tracePt t="10051" x="3979863" y="2219325"/>
          <p14:tracePt t="10057" x="4002088" y="2201863"/>
          <p14:tracePt t="10065" x="4024313" y="2174875"/>
          <p14:tracePt t="10073" x="4049713" y="2160588"/>
          <p14:tracePt t="10081" x="4090988" y="2130425"/>
          <p14:tracePt t="10089" x="4117975" y="2111375"/>
          <p14:tracePt t="10097" x="4151313" y="2097088"/>
          <p14:tracePt t="10105" x="4189413" y="2078038"/>
          <p14:tracePt t="10113" x="4222750" y="2062163"/>
          <p14:tracePt t="10121" x="4256088" y="2047875"/>
          <p14:tracePt t="10129" x="4297363" y="2020888"/>
          <p14:tracePt t="10139" x="4349750" y="1998663"/>
          <p14:tracePt t="10147" x="4413250" y="1968500"/>
          <p14:tracePt t="10155" x="4484688" y="1935163"/>
          <p14:tracePt t="10163" x="4573588" y="1901825"/>
          <p14:tracePt t="10171" x="4652963" y="1874838"/>
          <p14:tracePt t="10179" x="4719638" y="1849438"/>
          <p14:tracePt t="10187" x="4776788" y="1830388"/>
          <p14:tracePt t="10195" x="4810125" y="1816100"/>
          <p14:tracePt t="10203" x="4840288" y="1804988"/>
          <p14:tracePt t="10211" x="4854575" y="1800225"/>
          <p14:tracePt t="10219" x="4859338" y="1800225"/>
          <p14:tracePt t="10243" x="4851400" y="1800225"/>
          <p14:tracePt t="10251" x="4837113" y="1804988"/>
          <p14:tracePt t="10259" x="4821238" y="1811338"/>
          <p14:tracePt t="10267" x="4806950" y="1816100"/>
          <p14:tracePt t="10275" x="4795838" y="1822450"/>
          <p14:tracePt t="10283" x="4791075" y="1822450"/>
          <p14:tracePt t="10291" x="4787900" y="1827213"/>
          <p14:tracePt t="10299" x="4784725" y="1827213"/>
          <p14:tracePt t="10373" x="4779963" y="1827213"/>
          <p14:tracePt t="10379" x="4760913" y="1830388"/>
          <p14:tracePt t="10387" x="4738688" y="1830388"/>
          <p14:tracePt t="10395" x="4727575" y="1830388"/>
          <p14:tracePt t="10403" x="4724400" y="1830388"/>
          <p14:tracePt t="10419" x="4735513" y="1830388"/>
          <p14:tracePt t="10427" x="4757738" y="1822450"/>
          <p14:tracePt t="10437" x="4802188" y="1804988"/>
          <p14:tracePt t="10445" x="4859338" y="1785938"/>
          <p14:tracePt t="10453" x="4911725" y="1766888"/>
          <p14:tracePt t="10461" x="4975225" y="1752600"/>
          <p14:tracePt t="10469" x="5019675" y="1733550"/>
          <p14:tracePt t="10477" x="5075238" y="1706563"/>
          <p14:tracePt t="10485" x="5132388" y="1684338"/>
          <p14:tracePt t="10493" x="5184775" y="1665288"/>
          <p14:tracePt t="10501" x="5248275" y="1647825"/>
          <p14:tracePt t="10509" x="5300663" y="1628775"/>
          <p14:tracePt t="10517" x="5356225" y="1609725"/>
          <p14:tracePt t="10525" x="5402263" y="1598613"/>
          <p14:tracePt t="10533" x="5435600" y="1587500"/>
          <p14:tracePt t="10542" x="5472113" y="1576388"/>
          <p14:tracePt t="10549" x="5499100" y="1571625"/>
          <p14:tracePt t="10557" x="5513388" y="1568450"/>
          <p14:tracePt t="10565" x="5540375" y="1565275"/>
          <p14:tracePt t="10573" x="5554663" y="1565275"/>
          <p14:tracePt t="10581" x="5573713" y="1565275"/>
          <p14:tracePt t="10589" x="5588000" y="1565275"/>
          <p14:tracePt t="10597" x="5614988" y="1557338"/>
          <p14:tracePt t="10605" x="5629275" y="1557338"/>
          <p14:tracePt t="10613" x="5648325" y="1554163"/>
          <p14:tracePt t="10621" x="5670550" y="1549400"/>
          <p14:tracePt t="10629" x="5697538" y="1546225"/>
          <p14:tracePt t="10637" x="5711825" y="1543050"/>
          <p14:tracePt t="10645" x="5727700" y="1535113"/>
          <p14:tracePt t="10653" x="5734050" y="1530350"/>
          <p14:tracePt t="10661" x="5741988" y="1530350"/>
          <p14:tracePt t="10701" x="5734050" y="1530350"/>
          <p14:tracePt t="10711" x="5730875" y="1530350"/>
          <p14:tracePt t="10719" x="5727700" y="1535113"/>
          <p14:tracePt t="11451" x="5722938" y="1527175"/>
          <p14:tracePt t="11459" x="5722938" y="1524000"/>
          <p14:tracePt t="11467" x="5722938" y="1516063"/>
          <p14:tracePt t="11475" x="5722938" y="1508125"/>
          <p14:tracePt t="11483" x="5722938" y="1501775"/>
          <p14:tracePt t="11491" x="5727700" y="1493838"/>
          <p14:tracePt t="11499" x="5730875" y="1485900"/>
          <p14:tracePt t="11507" x="5730875" y="1477963"/>
          <p14:tracePt t="11515" x="5738813" y="1477963"/>
          <p14:tracePt t="11523" x="5741988" y="1471613"/>
          <p14:tracePt t="11531" x="5746750" y="1466850"/>
          <p14:tracePt t="11539" x="5749925" y="1463675"/>
          <p14:tracePt t="11547" x="5753100" y="1460500"/>
          <p14:tracePt t="11555" x="5757863" y="1455738"/>
          <p14:tracePt t="11571" x="5761038" y="1452563"/>
          <p14:tracePt t="11589" x="5761038" y="1449388"/>
          <p14:tracePt t="11605" x="5764213" y="1449388"/>
          <p14:tracePt t="11613" x="5764213" y="1444625"/>
          <p14:tracePt t="11629" x="5768975" y="1441450"/>
          <p14:tracePt t="11645" x="5768975" y="1438275"/>
          <p14:tracePt t="11661" x="5768975" y="1433513"/>
          <p14:tracePt t="11677" x="5768975" y="1430338"/>
          <p14:tracePt t="11685" x="5772150" y="1422400"/>
          <p14:tracePt t="11693" x="5775325" y="1422400"/>
          <p14:tracePt t="11701" x="5780088" y="1411288"/>
          <p14:tracePt t="11709" x="5780088" y="1403350"/>
          <p14:tracePt t="11718" x="5783263" y="1400175"/>
          <p14:tracePt t="11725" x="5786438" y="1392238"/>
          <p14:tracePt t="11749" x="5786438" y="1389063"/>
          <p14:tracePt t="11813" x="5786438" y="1384300"/>
          <p14:tracePt t="12249" x="5791200" y="1384300"/>
          <p14:tracePt t="12257" x="5802313" y="1384300"/>
          <p14:tracePt t="12265" x="5843588" y="1384300"/>
          <p14:tracePt t="12273" x="5888038" y="1384300"/>
          <p14:tracePt t="12281" x="5940425" y="1384300"/>
          <p14:tracePt t="12289" x="5992813" y="1381125"/>
          <p14:tracePt t="12297" x="6030913" y="1381125"/>
          <p14:tracePt t="12305" x="6067425" y="1381125"/>
          <p14:tracePt t="12313" x="6094413" y="1381125"/>
          <p14:tracePt t="12321" x="6108700" y="1381125"/>
          <p14:tracePt t="12329" x="6130925" y="1381125"/>
          <p14:tracePt t="12337" x="6154738" y="1381125"/>
          <p14:tracePt t="12345" x="6176963" y="1381125"/>
          <p14:tracePt t="12354" x="6207125" y="1381125"/>
          <p14:tracePt t="12361" x="6246813" y="1381125"/>
          <p14:tracePt t="12369" x="6270625" y="1381125"/>
          <p14:tracePt t="12377" x="6300788" y="1381125"/>
          <p14:tracePt t="12385" x="6323013" y="1381125"/>
          <p14:tracePt t="12393" x="6340475" y="1381125"/>
          <p14:tracePt t="12401" x="6356350" y="1381125"/>
          <p14:tracePt t="12409" x="6364288" y="1381125"/>
          <p14:tracePt t="12418" x="6370638" y="1381125"/>
          <p14:tracePt t="12425" x="6375400" y="1381125"/>
          <p14:tracePt t="12433" x="6378575" y="1381125"/>
          <p14:tracePt t="12457" x="6375400" y="1384300"/>
          <p14:tracePt t="12467" x="6367463" y="1389063"/>
          <p14:tracePt t="12475" x="6359525" y="1392238"/>
          <p14:tracePt t="12484" x="6348413" y="1392238"/>
          <p14:tracePt t="12491" x="6329363" y="1397000"/>
          <p14:tracePt t="12499" x="6292850" y="1397000"/>
          <p14:tracePt t="12507" x="6262688" y="1400175"/>
          <p14:tracePt t="12515" x="6207125" y="1411288"/>
          <p14:tracePt t="12523" x="6146800" y="1419225"/>
          <p14:tracePt t="12531" x="6078538" y="1430338"/>
          <p14:tracePt t="12539" x="5997575" y="1444625"/>
          <p14:tracePt t="12547" x="5921375" y="1449388"/>
          <p14:tracePt t="12556" x="5835650" y="1463675"/>
          <p14:tracePt t="12563" x="5708650" y="1471613"/>
          <p14:tracePt t="12571" x="5573713" y="1471613"/>
          <p14:tracePt t="12579" x="5435600" y="1471613"/>
          <p14:tracePt t="12588" x="5297488" y="1471613"/>
          <p14:tracePt t="12595" x="5173663" y="1471613"/>
          <p14:tracePt t="12603" x="5080000" y="1471613"/>
          <p14:tracePt t="12611" x="4989513" y="1471613"/>
          <p14:tracePt t="12619" x="4914900" y="1471613"/>
          <p14:tracePt t="12627" x="4848225" y="1471613"/>
          <p14:tracePt t="12635" x="4795838" y="1471613"/>
          <p14:tracePt t="12643" x="4749800" y="1471613"/>
          <p14:tracePt t="12651" x="4713288" y="1471613"/>
          <p14:tracePt t="12659" x="4683125" y="1471613"/>
          <p14:tracePt t="12667" x="4649788" y="1471613"/>
          <p14:tracePt t="12675" x="4619625" y="1471613"/>
          <p14:tracePt t="12683" x="4589463" y="1471613"/>
          <p14:tracePt t="12691" x="4559300" y="1471613"/>
          <p14:tracePt t="12699" x="4529138" y="1471613"/>
          <p14:tracePt t="12707" x="4492625" y="1471613"/>
          <p14:tracePt t="12715" x="4462463" y="1471613"/>
          <p14:tracePt t="12723" x="4432300" y="1471613"/>
          <p14:tracePt t="12731" x="4391025" y="1471613"/>
          <p14:tracePt t="12739" x="4360863" y="1471613"/>
          <p14:tracePt t="12747" x="4338638" y="1471613"/>
          <p14:tracePt t="12758" x="4300538" y="1471613"/>
          <p14:tracePt t="12765" x="4278313" y="1471613"/>
          <p14:tracePt t="12773" x="4252913" y="1471613"/>
          <p14:tracePt t="12781" x="4230688" y="1463675"/>
          <p14:tracePt t="12789" x="4206875" y="1463675"/>
          <p14:tracePt t="12797" x="4181475" y="1463675"/>
          <p14:tracePt t="12805" x="4159250" y="1460500"/>
          <p14:tracePt t="12813" x="4132263" y="1455738"/>
          <p14:tracePt t="12821" x="4117975" y="1455738"/>
          <p14:tracePt t="12829" x="4095750" y="1449388"/>
          <p14:tracePt t="12837" x="4073525" y="1449388"/>
          <p14:tracePt t="12845" x="4046538" y="1449388"/>
          <p14:tracePt t="12854" x="4032250" y="1449388"/>
          <p14:tracePt t="12861" x="4008438" y="1449388"/>
          <p14:tracePt t="12869" x="3990975" y="1449388"/>
          <p14:tracePt t="12877" x="3979863" y="1449388"/>
          <p14:tracePt t="12885" x="3971925" y="1449388"/>
          <p14:tracePt t="12893" x="3963988" y="1449388"/>
          <p14:tracePt t="12901" x="3960813" y="1449388"/>
          <p14:tracePt t="12917" x="3956050" y="1449388"/>
          <p14:tracePt t="12925" x="3952875" y="1449388"/>
          <p14:tracePt t="12933" x="3941763" y="1449388"/>
          <p14:tracePt t="12941" x="3927475" y="1449388"/>
          <p14:tracePt t="12949" x="3897313" y="1449388"/>
          <p14:tracePt t="12957" x="3867150" y="1455738"/>
          <p14:tracePt t="12965" x="3833813" y="1455738"/>
          <p14:tracePt t="12973" x="3803650" y="1455738"/>
          <p14:tracePt t="12981" x="3787775" y="1460500"/>
          <p14:tracePt t="12989" x="3770313" y="1463675"/>
          <p14:tracePt t="12997" x="3757613" y="1463675"/>
          <p14:tracePt t="13005" x="3740150" y="1466850"/>
          <p14:tracePt t="13013" x="3729038" y="1471613"/>
          <p14:tracePt t="13022" x="3716338" y="1471613"/>
          <p14:tracePt t="13029" x="3702050" y="1477963"/>
          <p14:tracePt t="13037" x="3690938" y="1482725"/>
          <p14:tracePt t="13047" x="3668713" y="1485900"/>
          <p14:tracePt t="13055" x="3641725" y="1490663"/>
          <p14:tracePt t="13063" x="3611563" y="1490663"/>
          <p14:tracePt t="13071" x="3597275" y="1490663"/>
          <p14:tracePt t="13079" x="3575050" y="1493838"/>
          <p14:tracePt t="13087" x="3556000" y="1501775"/>
          <p14:tracePt t="13095" x="3544888" y="1504950"/>
          <p14:tracePt t="13103" x="3530600" y="1508125"/>
          <p14:tracePt t="13111" x="3522663" y="1516063"/>
          <p14:tracePt t="13119" x="3514725" y="1519238"/>
          <p14:tracePt t="13127" x="3514725" y="1524000"/>
          <p14:tracePt t="13151" x="3530600" y="1524000"/>
          <p14:tracePt t="13159" x="3533775" y="1524000"/>
          <p14:tracePt t="13168" x="3536950" y="1519238"/>
          <p14:tracePt t="13385" x="3533775" y="1519238"/>
          <p14:tracePt t="13393" x="3525838" y="1524000"/>
          <p14:tracePt t="13401" x="3514725" y="1527175"/>
          <p14:tracePt t="13409" x="3495675" y="1535113"/>
          <p14:tracePt t="13417" x="3473450" y="1538288"/>
          <p14:tracePt t="13425" x="3448050" y="1549400"/>
          <p14:tracePt t="13433" x="3413125" y="1557338"/>
          <p14:tracePt t="13441" x="3402013" y="1565275"/>
          <p14:tracePt t="13449" x="3379788" y="1571625"/>
          <p14:tracePt t="13457" x="3365500" y="1576388"/>
          <p14:tracePt t="13465" x="3354388" y="1582738"/>
          <p14:tracePt t="13473" x="3343275" y="1590675"/>
          <p14:tracePt t="13481" x="3327400" y="1595438"/>
          <p14:tracePt t="13489" x="3313113" y="1598613"/>
          <p14:tracePt t="13497" x="3302000" y="1598613"/>
          <p14:tracePt t="13505" x="3286125" y="1601788"/>
          <p14:tracePt t="13513" x="3275013" y="1601788"/>
          <p14:tracePt t="13522" x="3263900" y="1601788"/>
          <p14:tracePt t="13529" x="3255963" y="1606550"/>
          <p14:tracePt t="13537" x="3244850" y="1606550"/>
          <p14:tracePt t="13545" x="3230563" y="1609725"/>
          <p14:tracePt t="13554" x="3216275" y="1612900"/>
          <p14:tracePt t="13561" x="3189288" y="1620838"/>
          <p14:tracePt t="13569" x="3159125" y="1624013"/>
          <p14:tracePt t="13577" x="3125788" y="1635125"/>
          <p14:tracePt t="13585" x="3095625" y="1639888"/>
          <p14:tracePt t="13593" x="3054350" y="1651000"/>
          <p14:tracePt t="13601" x="3032125" y="1658938"/>
          <p14:tracePt t="13609" x="2998788" y="1670050"/>
          <p14:tracePt t="13619" x="2979738" y="1673225"/>
          <p14:tracePt t="13627" x="2957513" y="1676400"/>
          <p14:tracePt t="13635" x="2938463" y="1681163"/>
          <p14:tracePt t="13643" x="2924175" y="1684338"/>
          <p14:tracePt t="13651" x="2908300" y="1687513"/>
          <p14:tracePt t="13659" x="2900363" y="1692275"/>
          <p14:tracePt t="13667" x="2897188" y="1692275"/>
          <p14:tracePt t="13675" x="2897188" y="1695450"/>
          <p14:tracePt t="13691" x="2897188" y="1700213"/>
          <p14:tracePt t="13707" x="2897188" y="1703388"/>
          <p14:tracePt t="13731" x="2897188" y="1706563"/>
          <p14:tracePt t="13739" x="2894013" y="1706563"/>
          <p14:tracePt t="13747" x="2894013" y="1711325"/>
          <p14:tracePt t="13755" x="2889250" y="1711325"/>
          <p14:tracePt t="13763" x="2886075" y="1714500"/>
          <p14:tracePt t="13772" x="2882900" y="1714500"/>
          <p14:tracePt t="13779" x="2874963" y="1717675"/>
          <p14:tracePt t="13787" x="2867025" y="1722438"/>
          <p14:tracePt t="13795" x="2863850" y="1722438"/>
          <p14:tracePt t="13803" x="2860675" y="1722438"/>
          <p14:tracePt t="13813" x="2855913" y="1725613"/>
          <p14:tracePt t="13819" x="2852738" y="1725613"/>
          <p14:tracePt t="13827" x="2847975" y="1728788"/>
          <p14:tracePt t="13835" x="2844800" y="1728788"/>
          <p14:tracePt t="13851" x="2844800" y="1733550"/>
          <p14:tracePt t="14399" x="2841625" y="1733550"/>
          <p14:tracePt t="14923" x="2847975" y="1725613"/>
          <p14:tracePt t="14931" x="2871788" y="1717675"/>
          <p14:tracePt t="14939" x="2905125" y="1706563"/>
          <p14:tracePt t="14947" x="2935288" y="1700213"/>
          <p14:tracePt t="14955" x="2968625" y="1692275"/>
          <p14:tracePt t="14963" x="2994025" y="1684338"/>
          <p14:tracePt t="14971" x="3024188" y="1681163"/>
          <p14:tracePt t="14979" x="3065463" y="1670050"/>
          <p14:tracePt t="14987" x="3095625" y="1658938"/>
          <p14:tracePt t="14995" x="3128963" y="1654175"/>
          <p14:tracePt t="15003" x="3144838" y="1647825"/>
          <p14:tracePt t="15011" x="3170238" y="1643063"/>
          <p14:tracePt t="15019" x="3186113" y="1639888"/>
          <p14:tracePt t="15027" x="3203575" y="1635125"/>
          <p14:tracePt t="15035" x="3238500" y="1624013"/>
          <p14:tracePt t="15043" x="3260725" y="1620838"/>
          <p14:tracePt t="15051" x="3294063" y="1612900"/>
          <p14:tracePt t="15061" x="3338513" y="1601788"/>
          <p14:tracePt t="15067" x="3384550" y="1598613"/>
          <p14:tracePt t="15077" x="3440113" y="1582738"/>
          <p14:tracePt t="15085" x="3484563" y="1579563"/>
          <p14:tracePt t="15093" x="3530600" y="1568450"/>
          <p14:tracePt t="15101" x="3571875" y="1560513"/>
          <p14:tracePt t="15109" x="3600450" y="1549400"/>
          <p14:tracePt t="15118" x="3630613" y="1549400"/>
          <p14:tracePt t="15125" x="3663950" y="1543050"/>
          <p14:tracePt t="15133" x="3683000" y="1543050"/>
          <p14:tracePt t="15141" x="3694113" y="1535113"/>
          <p14:tracePt t="15149" x="3705225" y="1535113"/>
          <p14:tracePt t="15157" x="3709988" y="1535113"/>
          <p14:tracePt t="15165" x="3713163" y="1535113"/>
          <p14:tracePt t="15173" x="3716338" y="1535113"/>
          <p14:tracePt t="15254" x="3721100" y="1535113"/>
          <p14:tracePt t="15261" x="3724275" y="1535113"/>
          <p14:tracePt t="15269" x="3729038" y="1535113"/>
          <p14:tracePt t="15277" x="3732213" y="1538288"/>
          <p14:tracePt t="15285" x="3740150" y="1543050"/>
          <p14:tracePt t="15293" x="3746500" y="1543050"/>
          <p14:tracePt t="15301" x="3746500" y="1546225"/>
          <p14:tracePt t="15309" x="3754438" y="1554163"/>
          <p14:tracePt t="15318" x="3757613" y="1554163"/>
          <p14:tracePt t="15325" x="3765550" y="1557338"/>
          <p14:tracePt t="15333" x="3776663" y="1560513"/>
          <p14:tracePt t="15341" x="3792538" y="1565275"/>
          <p14:tracePt t="15351" x="3806825" y="1568450"/>
          <p14:tracePt t="15359" x="3822700" y="1568450"/>
          <p14:tracePt t="15367" x="3833813" y="1568450"/>
          <p14:tracePt t="15375" x="3844925" y="1571625"/>
          <p14:tracePt t="15383" x="3851275" y="1571625"/>
          <p14:tracePt t="15391" x="3859213" y="1576388"/>
          <p14:tracePt t="15399" x="3862388" y="1579563"/>
          <p14:tracePt t="15407" x="3867150" y="1579563"/>
          <p14:tracePt t="15415" x="3870325" y="1582738"/>
          <p14:tracePt t="15423" x="3870325" y="1587500"/>
          <p14:tracePt t="15431" x="3870325" y="1595438"/>
          <p14:tracePt t="15447" x="3870325" y="1598613"/>
          <p14:tracePt t="15455" x="3870325" y="1606550"/>
          <p14:tracePt t="15463" x="3870325" y="1609725"/>
          <p14:tracePt t="15471" x="3870325" y="1612900"/>
          <p14:tracePt t="15479" x="3875088" y="1620838"/>
          <p14:tracePt t="15488" x="3875088" y="1624013"/>
          <p14:tracePt t="15503" x="3875088" y="1628775"/>
          <p14:tracePt t="15511" x="3878263" y="1628775"/>
          <p14:tracePt t="15519" x="3878263" y="1631950"/>
          <p14:tracePt t="15535" x="3881438" y="1635125"/>
          <p14:tracePt t="15551" x="3881438" y="1639888"/>
          <p14:tracePt t="15857" x="3886200" y="1643063"/>
          <p14:tracePt t="15866" x="3897313" y="1647825"/>
          <p14:tracePt t="15873" x="3903663" y="1654175"/>
          <p14:tracePt t="15881" x="3922713" y="1658938"/>
          <p14:tracePt t="15889" x="3938588" y="1658938"/>
          <p14:tracePt t="15897" x="3967163" y="1662113"/>
          <p14:tracePt t="15905" x="3997325" y="1662113"/>
          <p14:tracePt t="15913" x="4027488" y="1662113"/>
          <p14:tracePt t="15921" x="4073525" y="1662113"/>
          <p14:tracePt t="15929" x="4125913" y="1662113"/>
          <p14:tracePt t="15939" x="4200525" y="1662113"/>
          <p14:tracePt t="15947" x="4283075" y="1662113"/>
          <p14:tracePt t="15955" x="4357688" y="1662113"/>
          <p14:tracePt t="15963" x="4435475" y="1662113"/>
          <p14:tracePt t="15985" x="4567238" y="1654175"/>
          <p14:tracePt t="15988" x="4611688" y="1654175"/>
          <p14:tracePt t="15995" x="4641850" y="1654175"/>
          <p14:tracePt t="16004" x="4656138" y="1654175"/>
          <p14:tracePt t="16011" x="4667250" y="1654175"/>
          <p14:tracePt t="16019" x="4675188" y="1654175"/>
          <p14:tracePt t="16027" x="4675188" y="1658938"/>
          <p14:tracePt t="16067" x="4672013" y="1658938"/>
          <p14:tracePt t="16075" x="4664075" y="1654175"/>
          <p14:tracePt t="16083" x="4656138" y="1654175"/>
          <p14:tracePt t="16091" x="4652963" y="1651000"/>
          <p14:tracePt t="16099" x="4645025" y="1651000"/>
          <p14:tracePt t="16115" x="4638675" y="1651000"/>
          <p14:tracePt t="16123" x="4625975" y="1651000"/>
          <p14:tracePt t="16131" x="4619625" y="1651000"/>
          <p14:tracePt t="16139" x="4603750" y="1651000"/>
          <p14:tracePt t="16147" x="4597400" y="1647825"/>
          <p14:tracePt t="16155" x="4592638" y="1647825"/>
          <p14:tracePt t="16543" x="4592638" y="1643063"/>
          <p14:tracePt t="16616" x="4589463" y="1643063"/>
          <p14:tracePt t="16663" x="4589463" y="1639888"/>
          <p14:tracePt t="16775" x="4589463" y="1635125"/>
          <p14:tracePt t="16791" x="4589463" y="1631950"/>
          <p14:tracePt t="16849" x="4597400" y="1631950"/>
          <p14:tracePt t="16857" x="4622800" y="1635125"/>
          <p14:tracePt t="16865" x="4672013" y="1647825"/>
          <p14:tracePt t="16885" x="4821238" y="1665288"/>
          <p14:tracePt t="16889" x="4895850" y="1673225"/>
          <p14:tracePt t="16898" x="4978400" y="1673225"/>
          <p14:tracePt t="16905" x="5046663" y="1673225"/>
          <p14:tracePt t="16913" x="5105400" y="1670050"/>
          <p14:tracePt t="16921" x="5165725" y="1670050"/>
          <p14:tracePt t="16929" x="5218113" y="1665288"/>
          <p14:tracePt t="16937" x="5284788" y="1658938"/>
          <p14:tracePt t="16945" x="5353050" y="1654175"/>
          <p14:tracePt t="16954" x="5438775" y="1639888"/>
          <p14:tracePt t="16961" x="5521325" y="1631950"/>
          <p14:tracePt t="16969" x="5592763" y="1631950"/>
          <p14:tracePt t="16977" x="5675313" y="1631950"/>
          <p14:tracePt t="16986" x="5734050" y="1628775"/>
          <p14:tracePt t="16993" x="5783263" y="1620838"/>
          <p14:tracePt t="17001" x="5813425" y="1620838"/>
          <p14:tracePt t="17009" x="5827713" y="1617663"/>
          <p14:tracePt t="17018" x="5843588" y="1617663"/>
          <p14:tracePt t="17033" x="5846763" y="1612900"/>
          <p14:tracePt t="17073" x="5843588" y="1612900"/>
          <p14:tracePt t="17081" x="5838825" y="1612900"/>
          <p14:tracePt t="17203" x="5835650" y="1612900"/>
          <p14:tracePt t="17211" x="5821363" y="1612900"/>
          <p14:tracePt t="17220" x="5802313" y="1606550"/>
          <p14:tracePt t="17227" x="5794375" y="1606550"/>
          <p14:tracePt t="17251" x="5799138" y="1609725"/>
          <p14:tracePt t="17259" x="5810250" y="1609725"/>
          <p14:tracePt t="17268" x="5824538" y="1612900"/>
          <p14:tracePt t="17275" x="5835650" y="1612900"/>
          <p14:tracePt t="17283" x="5851525" y="1617663"/>
          <p14:tracePt t="17291" x="5868988" y="1617663"/>
          <p14:tracePt t="17299" x="5891213" y="1620838"/>
          <p14:tracePt t="17307" x="5910263" y="1624013"/>
          <p14:tracePt t="17315" x="5940425" y="1631950"/>
          <p14:tracePt t="17323" x="5959475" y="1631950"/>
          <p14:tracePt t="17331" x="5973763" y="1635125"/>
          <p14:tracePt t="17339" x="5984875" y="1635125"/>
          <p14:tracePt t="17347" x="6000750" y="1635125"/>
          <p14:tracePt t="17355" x="6008688" y="1639888"/>
          <p14:tracePt t="17363" x="6011863" y="1639888"/>
          <p14:tracePt t="17371" x="6019800" y="1639888"/>
          <p14:tracePt t="17381" x="6022975" y="1643063"/>
          <p14:tracePt t="17389" x="6026150" y="1643063"/>
          <p14:tracePt t="17397" x="6030913" y="1643063"/>
          <p14:tracePt t="17405" x="6034088" y="1643063"/>
          <p14:tracePt t="17413" x="6037263" y="1647825"/>
          <p14:tracePt t="17421" x="6045200" y="1651000"/>
          <p14:tracePt t="17429" x="6053138" y="1654175"/>
          <p14:tracePt t="17437" x="6061075" y="1658938"/>
          <p14:tracePt t="17445" x="6067425" y="1662113"/>
          <p14:tracePt t="17453" x="6072188" y="1665288"/>
          <p14:tracePt t="17469" x="6072188" y="1670050"/>
          <p14:tracePt t="17477" x="6075363" y="1670050"/>
          <p14:tracePt t="17565" x="6078538" y="1670050"/>
          <p14:tracePt t="17573" x="6083300" y="1673225"/>
          <p14:tracePt t="17581" x="6086475" y="1676400"/>
          <p14:tracePt t="17589" x="6089650" y="1676400"/>
          <p14:tracePt t="17597" x="6094413" y="1681163"/>
          <p14:tracePt t="17711" x="6097588" y="1681163"/>
          <p14:tracePt t="17727" x="6102350" y="1684338"/>
          <p14:tracePt t="17743" x="6105525" y="1684338"/>
          <p14:tracePt t="17775" x="6108700" y="1687513"/>
          <p14:tracePt t="17879" x="6113463" y="1687513"/>
          <p14:tracePt t="18491" x="6113463" y="1692275"/>
          <p14:tracePt t="18499" x="6108700" y="1695450"/>
          <p14:tracePt t="18507" x="6105525" y="1700213"/>
          <p14:tracePt t="18515" x="6102350" y="1703388"/>
          <p14:tracePt t="18524" x="6097588" y="1703388"/>
          <p14:tracePt t="18533" x="6097588" y="1711325"/>
          <p14:tracePt t="18539" x="6097588" y="1717675"/>
          <p14:tracePt t="18549" x="6097588" y="1722438"/>
          <p14:tracePt t="18557" x="6097588" y="1733550"/>
          <p14:tracePt t="18565" x="6094413" y="1736725"/>
          <p14:tracePt t="18573" x="6094413" y="1744663"/>
          <p14:tracePt t="18581" x="6089650" y="1752600"/>
          <p14:tracePt t="18589" x="6089650" y="1755775"/>
          <p14:tracePt t="18597" x="6083300" y="1766888"/>
          <p14:tracePt t="18605" x="6075363" y="1778000"/>
          <p14:tracePt t="18613" x="6064250" y="1789113"/>
          <p14:tracePt t="18621" x="6056313" y="1800225"/>
          <p14:tracePt t="18629" x="6042025" y="1811338"/>
          <p14:tracePt t="18638" x="6022975" y="1827213"/>
          <p14:tracePt t="18645" x="6011863" y="1833563"/>
          <p14:tracePt t="18653" x="5984875" y="1849438"/>
          <p14:tracePt t="18661" x="5951538" y="1871663"/>
          <p14:tracePt t="18669" x="5918200" y="1885950"/>
          <p14:tracePt t="18677" x="5880100" y="1905000"/>
          <p14:tracePt t="18685" x="5824538" y="1931988"/>
          <p14:tracePt t="18693" x="5764213" y="1954213"/>
          <p14:tracePt t="18701" x="5681663" y="1987550"/>
          <p14:tracePt t="18709" x="5607050" y="2006600"/>
          <p14:tracePt t="18717" x="5532438" y="2025650"/>
          <p14:tracePt t="18725" x="5457825" y="2044700"/>
          <p14:tracePt t="18733" x="5367338" y="2070100"/>
          <p14:tracePt t="18741" x="5292725" y="2092325"/>
          <p14:tracePt t="18749" x="5203825" y="2119313"/>
          <p14:tracePt t="18758" x="5113338" y="2136775"/>
          <p14:tracePt t="18765" x="5038725" y="2152650"/>
          <p14:tracePt t="18773" x="4964113" y="2155825"/>
          <p14:tracePt t="18781" x="4895850" y="2171700"/>
          <p14:tracePt t="18789" x="4848225" y="2182813"/>
          <p14:tracePt t="18797" x="4810125" y="2185988"/>
          <p14:tracePt t="18805" x="4787900" y="2185988"/>
          <p14:tracePt t="18815" x="4784725" y="2185988"/>
          <p14:tracePt t="18831" x="4791075" y="2178050"/>
          <p14:tracePt t="18839" x="4799013" y="2174875"/>
          <p14:tracePt t="18847" x="4802188" y="2174875"/>
          <p14:tracePt t="19024" x="4802188" y="2171700"/>
          <p14:tracePt t="19031" x="4795838" y="2171700"/>
          <p14:tracePt t="19039" x="4772025" y="2171700"/>
          <p14:tracePt t="19047" x="4743450" y="2171700"/>
          <p14:tracePt t="19056" x="4694238" y="2182813"/>
          <p14:tracePt t="19063" x="4641850" y="2189163"/>
          <p14:tracePt t="19072" x="4573588" y="2201863"/>
          <p14:tracePt t="19080" x="4498975" y="2212975"/>
          <p14:tracePt t="19087" x="4413250" y="2235200"/>
          <p14:tracePt t="19095" x="4308475" y="2257425"/>
          <p14:tracePt t="19103" x="4206875" y="2268538"/>
          <p14:tracePt t="19111" x="4060825" y="2295525"/>
          <p14:tracePt t="19121" x="3897313" y="2324100"/>
          <p14:tracePt t="19129" x="3735388" y="2351088"/>
          <p14:tracePt t="19138" x="3548063" y="2359025"/>
          <p14:tracePt t="19145" x="3349625" y="2370138"/>
          <p14:tracePt t="19154" x="3197225" y="2370138"/>
          <p14:tracePt t="19161" x="3024188" y="2362200"/>
          <p14:tracePt t="19169" x="2897188" y="2354263"/>
          <p14:tracePt t="19177" x="2814638" y="2351088"/>
          <p14:tracePt t="19185" x="2754313" y="2343150"/>
          <p14:tracePt t="19193" x="2725738" y="2332038"/>
          <p14:tracePt t="19201" x="2714625" y="2324100"/>
          <p14:tracePt t="19209" x="2714625" y="2320925"/>
          <p14:tracePt t="19218" x="2728913" y="2317750"/>
          <p14:tracePt t="19225" x="2762250" y="2312988"/>
          <p14:tracePt t="19233" x="2792413" y="2312988"/>
          <p14:tracePt t="19241" x="2844800" y="2312988"/>
          <p14:tracePt t="19249" x="2897188" y="2312988"/>
          <p14:tracePt t="19258" x="2949575" y="2312988"/>
          <p14:tracePt t="19265" x="2994025" y="2312988"/>
          <p14:tracePt t="19273" x="3024188" y="2312988"/>
          <p14:tracePt t="19281" x="3062288" y="2312988"/>
          <p14:tracePt t="19289" x="3081338" y="2312988"/>
          <p14:tracePt t="19297" x="3087688" y="2312988"/>
          <p14:tracePt t="19305" x="3092450" y="2312988"/>
          <p14:tracePt t="19313" x="3095625" y="2312988"/>
          <p14:tracePt t="19369" x="3087688" y="2317750"/>
          <p14:tracePt t="19377" x="3057525" y="2324100"/>
          <p14:tracePt t="19385" x="3009900" y="2332038"/>
          <p14:tracePt t="19393" x="2949575" y="2343150"/>
          <p14:tracePt t="19401" x="2874963" y="2343150"/>
          <p14:tracePt t="19409" x="2814638" y="2351088"/>
          <p14:tracePt t="19419" x="2747963" y="2354263"/>
          <p14:tracePt t="19427" x="2701925" y="2354263"/>
          <p14:tracePt t="19435" x="2679700" y="2354263"/>
          <p14:tracePt t="19443" x="2662238" y="2354263"/>
          <p14:tracePt t="19451" x="2654300" y="2354263"/>
          <p14:tracePt t="19475" x="2654300" y="2351088"/>
          <p14:tracePt t="19483" x="2662238" y="2351088"/>
          <p14:tracePt t="19491" x="2676525" y="2339975"/>
          <p14:tracePt t="19499" x="2690813" y="2335213"/>
          <p14:tracePt t="19507" x="2717800" y="2332038"/>
          <p14:tracePt t="19515" x="2747963" y="2320925"/>
          <p14:tracePt t="19523" x="2773363" y="2320925"/>
          <p14:tracePt t="19531" x="2795588" y="2317750"/>
          <p14:tracePt t="19540" x="2833688" y="2309813"/>
          <p14:tracePt t="19547" x="2867025" y="2306638"/>
          <p14:tracePt t="19555" x="2905125" y="2298700"/>
          <p14:tracePt t="19563" x="2938463" y="2295525"/>
          <p14:tracePt t="19571" x="2968625" y="2295525"/>
          <p14:tracePt t="19579" x="2998788" y="2290763"/>
          <p14:tracePt t="19587" x="3035300" y="2290763"/>
          <p14:tracePt t="19595" x="3070225" y="2282825"/>
          <p14:tracePt t="19604" x="3098800" y="2279650"/>
          <p14:tracePt t="19611" x="3122613" y="2279650"/>
          <p14:tracePt t="19619" x="3155950" y="2271713"/>
          <p14:tracePt t="19627" x="3178175" y="2271713"/>
          <p14:tracePt t="19635" x="3192463" y="2271713"/>
          <p14:tracePt t="19643" x="3203575" y="2271713"/>
          <p14:tracePt t="19651" x="3219450" y="2271713"/>
          <p14:tracePt t="19659" x="3227388" y="2271713"/>
          <p14:tracePt t="19668" x="3238500" y="2279650"/>
          <p14:tracePt t="19675" x="3249613" y="2279650"/>
          <p14:tracePt t="19683" x="3255963" y="2279650"/>
          <p14:tracePt t="19691" x="3263900" y="2279650"/>
          <p14:tracePt t="19701" x="3275013" y="2279650"/>
          <p14:tracePt t="19709" x="3282950" y="2279650"/>
          <p14:tracePt t="19717" x="3290888" y="2279650"/>
          <p14:tracePt t="19725" x="3297238" y="2276475"/>
          <p14:tracePt t="19733" x="3308350" y="2276475"/>
          <p14:tracePt t="19741" x="3316288" y="2276475"/>
          <p14:tracePt t="19749" x="3324225" y="2276475"/>
          <p14:tracePt t="19757" x="3327400" y="2276475"/>
          <p14:tracePt t="19765" x="3332163" y="2276475"/>
          <p14:tracePt t="19869" x="3335338" y="2276475"/>
          <p14:tracePt t="19879" x="3338513" y="2276475"/>
          <p14:tracePt t="19885" x="3343275" y="2271713"/>
          <p14:tracePt t="19893" x="3357563" y="2268538"/>
          <p14:tracePt t="19902" x="3368675" y="2260600"/>
          <p14:tracePt t="19909" x="3379788" y="2260600"/>
          <p14:tracePt t="19918" x="3395663" y="2257425"/>
          <p14:tracePt t="19925" x="3402013" y="2254250"/>
          <p14:tracePt t="19933" x="3406775" y="2254250"/>
          <p14:tracePt t="19941" x="3409950" y="2254250"/>
          <p14:tracePt t="19949" x="3413125" y="2254250"/>
          <p14:tracePt t="19957" x="3417888" y="2254250"/>
          <p14:tracePt t="19965" x="3421063" y="2249488"/>
          <p14:tracePt t="19973" x="3429000" y="2249488"/>
          <p14:tracePt t="19983" x="3432175" y="2249488"/>
          <p14:tracePt t="19991" x="3436938" y="2246313"/>
          <p14:tracePt t="19999" x="3440113" y="2246313"/>
          <p14:tracePt t="20007" x="3448050" y="2246313"/>
          <p14:tracePt t="20023" x="3451225" y="2246313"/>
          <p14:tracePt t="20087" x="3451225" y="2241550"/>
          <p14:tracePt t="20119" x="3451225" y="2238375"/>
          <p14:tracePt t="20160" x="3451225" y="2235200"/>
          <p14:tracePt t="20175" x="3451225" y="2230438"/>
          <p14:tracePt t="20191" x="3451225" y="2227263"/>
          <p14:tracePt t="20207" x="3451225" y="2224088"/>
          <p14:tracePt t="20216" x="3451225" y="2219325"/>
          <p14:tracePt t="20289" x="3451225" y="2216150"/>
          <p14:tracePt t="20313" x="3451225" y="2212975"/>
          <p14:tracePt t="20345" x="3451225" y="2208213"/>
          <p14:tracePt t="20369" x="3454400" y="2208213"/>
          <p14:tracePt t="20489" x="3454400" y="2205038"/>
          <p14:tracePt t="20505" x="3459163" y="2205038"/>
          <p14:tracePt t="20521" x="3467100" y="2205038"/>
          <p14:tracePt t="20529" x="3481388" y="2205038"/>
          <p14:tracePt t="20538" x="3514725" y="2205038"/>
          <p14:tracePt t="20545" x="3544888" y="2205038"/>
          <p14:tracePt t="20553" x="3582988" y="2205038"/>
          <p14:tracePt t="20561" x="3624263" y="2197100"/>
          <p14:tracePt t="20572" x="3652838" y="2197100"/>
          <p14:tracePt t="20579" x="3690938" y="2197100"/>
          <p14:tracePt t="20587" x="3721100" y="2197100"/>
          <p14:tracePt t="20596" x="3751263" y="2197100"/>
          <p14:tracePt t="20603" x="3781425" y="2197100"/>
          <p14:tracePt t="20611" x="3814763" y="2197100"/>
          <p14:tracePt t="20619" x="3844925" y="2197100"/>
          <p14:tracePt t="20627" x="3875088" y="2193925"/>
          <p14:tracePt t="20635" x="3892550" y="2193925"/>
          <p14:tracePt t="20643" x="3914775" y="2185988"/>
          <p14:tracePt t="20651" x="3927475" y="2185988"/>
          <p14:tracePt t="20659" x="3944938" y="2182813"/>
          <p14:tracePt t="20668" x="3960813" y="2182813"/>
          <p14:tracePt t="20675" x="3979863" y="2182813"/>
          <p14:tracePt t="20683" x="3990975" y="2182813"/>
          <p14:tracePt t="20691" x="3997325" y="2182813"/>
          <p14:tracePt t="20699" x="4005263" y="2182813"/>
          <p14:tracePt t="20723" x="4008438" y="2182813"/>
          <p14:tracePt t="20740" x="4013200" y="2182813"/>
          <p14:tracePt t="20957" x="4016375" y="2182813"/>
          <p14:tracePt t="20965" x="4019550" y="2182813"/>
          <p14:tracePt t="20973" x="4027488" y="2182813"/>
          <p14:tracePt t="20981" x="4043363" y="2182813"/>
          <p14:tracePt t="20989" x="4054475" y="2178050"/>
          <p14:tracePt t="20997" x="4073525" y="2178050"/>
          <p14:tracePt t="21005" x="4102100" y="2178050"/>
          <p14:tracePt t="21013" x="4132263" y="2178050"/>
          <p14:tracePt t="21021" x="4162425" y="2178050"/>
          <p14:tracePt t="21029" x="4200525" y="2174875"/>
          <p14:tracePt t="21037" x="4259263" y="2166938"/>
          <p14:tracePt t="21045" x="4335463" y="2160588"/>
          <p14:tracePt t="21053" x="4402138" y="2155825"/>
          <p14:tracePt t="21061" x="4454525" y="2149475"/>
          <p14:tracePt t="21069" x="4495800" y="2144713"/>
          <p14:tracePt t="21077" x="4518025" y="2144713"/>
          <p14:tracePt t="21085" x="4529138" y="2141538"/>
          <p14:tracePt t="21093" x="4533900" y="2141538"/>
          <p14:tracePt t="21101" x="4537075" y="2141538"/>
          <p14:tracePt t="21118" x="4540250" y="2141538"/>
          <p14:tracePt t="21295" x="4540250" y="2136775"/>
          <p14:tracePt t="21304" x="4537075" y="2136775"/>
          <p14:tracePt t="21311" x="4533900" y="2133600"/>
          <p14:tracePt t="21385" x="4537075" y="2133600"/>
          <p14:tracePt t="21391" x="4548188" y="2136775"/>
          <p14:tracePt t="21399" x="4573588" y="2141538"/>
          <p14:tracePt t="21407" x="4603750" y="2141538"/>
          <p14:tracePt t="21415" x="4633913" y="2141538"/>
          <p14:tracePt t="21423" x="4664075" y="2141538"/>
          <p14:tracePt t="21434" x="4694238" y="2141538"/>
          <p14:tracePt t="21441" x="4713288" y="2141538"/>
          <p14:tracePt t="21449" x="4727575" y="2141538"/>
          <p14:tracePt t="21457" x="4746625" y="2141538"/>
          <p14:tracePt t="21465" x="4768850" y="2141538"/>
          <p14:tracePt t="21473" x="4799013" y="2133600"/>
          <p14:tracePt t="21481" x="4829175" y="2133600"/>
          <p14:tracePt t="21489" x="4862513" y="2133600"/>
          <p14:tracePt t="21497" x="4892675" y="2133600"/>
          <p14:tracePt t="21505" x="4914900" y="2133600"/>
          <p14:tracePt t="21513" x="4926013" y="2133600"/>
          <p14:tracePt t="21521" x="4937125" y="2133600"/>
          <p14:tracePt t="21529" x="4956175" y="2133600"/>
          <p14:tracePt t="21538" x="4989513" y="2136775"/>
          <p14:tracePt t="21545" x="5019675" y="2136775"/>
          <p14:tracePt t="21553" x="5041900" y="2136775"/>
          <p14:tracePt t="21561" x="5068888" y="2133600"/>
          <p14:tracePt t="21569" x="5083175" y="2133600"/>
          <p14:tracePt t="21577" x="5087938" y="2133600"/>
          <p14:tracePt t="21585" x="5091113" y="2133600"/>
          <p14:tracePt t="21763" x="5083175" y="2130425"/>
          <p14:tracePt t="21787" x="5094288" y="2130425"/>
          <p14:tracePt t="21795" x="5124450" y="2136775"/>
          <p14:tracePt t="21803" x="5176838" y="2136775"/>
          <p14:tracePt t="21811" x="5245100" y="2136775"/>
          <p14:tracePt t="21819" x="5326063" y="2136775"/>
          <p14:tracePt t="21827" x="5386388" y="2130425"/>
          <p14:tracePt t="21835" x="5438775" y="2130425"/>
          <p14:tracePt t="21843" x="5476875" y="2130425"/>
          <p14:tracePt t="21851" x="5513388" y="2130425"/>
          <p14:tracePt t="21859" x="5535613" y="2130425"/>
          <p14:tracePt t="21868" x="5562600" y="2122488"/>
          <p14:tracePt t="21876" x="5576888" y="2122488"/>
          <p14:tracePt t="21883" x="5595938" y="2122488"/>
          <p14:tracePt t="21891" x="5607050" y="2122488"/>
          <p14:tracePt t="21901" x="5618163" y="2122488"/>
          <p14:tracePt t="21907" x="5622925" y="2122488"/>
          <p14:tracePt t="21915" x="5626100" y="2122488"/>
          <p14:tracePt t="21923" x="5629275" y="2122488"/>
          <p14:tracePt t="21932" x="5629275" y="2119313"/>
          <p14:tracePt t="21939" x="5634038" y="2119313"/>
          <p14:tracePt t="22214" x="5645150" y="2122488"/>
          <p14:tracePt t="22222" x="5686425" y="2133600"/>
          <p14:tracePt t="22229" x="5734050" y="2136775"/>
          <p14:tracePt t="22238" x="5794375" y="2136775"/>
          <p14:tracePt t="22245" x="5846763" y="2136775"/>
          <p14:tracePt t="22253" x="5891213" y="2136775"/>
          <p14:tracePt t="22261" x="5929313" y="2136775"/>
          <p14:tracePt t="22269" x="5945188" y="2136775"/>
          <p14:tracePt t="22277" x="5962650" y="2136775"/>
          <p14:tracePt t="22285" x="5970588" y="2133600"/>
          <p14:tracePt t="22293" x="5978525" y="2133600"/>
          <p14:tracePt t="22304" x="5984875" y="2133600"/>
          <p14:tracePt t="22311" x="5992813" y="2133600"/>
          <p14:tracePt t="22320" x="6000750" y="2133600"/>
          <p14:tracePt t="22327" x="6011863" y="2136775"/>
          <p14:tracePt t="22335" x="6030913" y="2136775"/>
          <p14:tracePt t="22343" x="6056313" y="2141538"/>
          <p14:tracePt t="22351" x="6089650" y="2141538"/>
          <p14:tracePt t="22359" x="6119813" y="2141538"/>
          <p14:tracePt t="22368" x="6142038" y="2136775"/>
          <p14:tracePt t="22375" x="6169025" y="2136775"/>
          <p14:tracePt t="22384" x="6180138" y="2136775"/>
          <p14:tracePt t="22391" x="6191250" y="2133600"/>
          <p14:tracePt t="22399" x="6210300" y="2133600"/>
          <p14:tracePt t="22407" x="6221413" y="2133600"/>
          <p14:tracePt t="22416" x="6243638" y="2133600"/>
          <p14:tracePt t="22424" x="6273800" y="2133600"/>
          <p14:tracePt t="22431" x="6303963" y="2133600"/>
          <p14:tracePt t="22439" x="6340475" y="2133600"/>
          <p14:tracePt t="22447" x="6370638" y="2133600"/>
          <p14:tracePt t="22455" x="6411913" y="2125663"/>
          <p14:tracePt t="22463" x="6434138" y="2125663"/>
          <p14:tracePt t="22472" x="6442075" y="2122488"/>
          <p14:tracePt t="22479" x="6450013" y="2122488"/>
          <p14:tracePt t="22689" x="6438900" y="2119313"/>
          <p14:tracePt t="22697" x="6427788" y="2114550"/>
          <p14:tracePt t="22706" x="6419850" y="2114550"/>
          <p14:tracePt t="22713" x="6411913" y="2114550"/>
          <p14:tracePt t="22745" x="6416675" y="2119313"/>
          <p14:tracePt t="22753" x="6438900" y="2133600"/>
          <p14:tracePt t="22762" x="6486525" y="2152650"/>
          <p14:tracePt t="22769" x="6546850" y="2163763"/>
          <p14:tracePt t="22777" x="6621463" y="2171700"/>
          <p14:tracePt t="22785" x="6696075" y="2174875"/>
          <p14:tracePt t="22794" x="6772275" y="2174875"/>
          <p14:tracePt t="22801" x="6838950" y="2174875"/>
          <p14:tracePt t="22809" x="6907213" y="2174875"/>
          <p14:tracePt t="22818" x="6973888" y="2174875"/>
          <p14:tracePt t="22825" x="7034213" y="2166938"/>
          <p14:tracePt t="22834" x="7100888" y="2166938"/>
          <p14:tracePt t="22841" x="7169150" y="2160588"/>
          <p14:tracePt t="22849" x="7227888" y="2149475"/>
          <p14:tracePt t="22857" x="7280275" y="2144713"/>
          <p14:tracePt t="22865" x="7326313" y="2136775"/>
          <p14:tracePt t="22901" x="7362825" y="2133600"/>
          <p14:tracePt t="22932" x="7354888" y="2133600"/>
          <p14:tracePt t="22940" x="7348538" y="2133600"/>
          <p14:tracePt t="22948" x="7337425" y="2133600"/>
          <p14:tracePt t="22956" x="7329488" y="2133600"/>
          <p14:tracePt t="22963" x="7321550" y="2133600"/>
          <p14:tracePt t="22972" x="7318375" y="2136775"/>
          <p14:tracePt t="23115" x="7315200" y="2136775"/>
          <p14:tracePt t="24616" x="7310438" y="2136775"/>
          <p14:tracePt t="24623" x="7302500" y="2136775"/>
          <p14:tracePt t="24632" x="7288213" y="2141538"/>
          <p14:tracePt t="24639" x="7254875" y="2152650"/>
          <p14:tracePt t="24647" x="7224713" y="2163763"/>
          <p14:tracePt t="24656" x="7191375" y="2166938"/>
          <p14:tracePt t="24663" x="7156450" y="2178050"/>
          <p14:tracePt t="24672" x="7127875" y="2189163"/>
          <p14:tracePt t="24680" x="7092950" y="2193925"/>
          <p14:tracePt t="24687" x="7056438" y="2205038"/>
          <p14:tracePt t="24696" x="7023100" y="2212975"/>
          <p14:tracePt t="24704" x="6992938" y="2216150"/>
          <p14:tracePt t="24712" x="6954838" y="2227263"/>
          <p14:tracePt t="24719" x="6913563" y="2230438"/>
          <p14:tracePt t="24727" x="6883400" y="2230438"/>
          <p14:tracePt t="24735" x="6853238" y="2238375"/>
          <p14:tracePt t="24744" x="6797675" y="2241550"/>
          <p14:tracePt t="24751" x="6761163" y="2249488"/>
          <p14:tracePt t="24760" x="6715125" y="2254250"/>
          <p14:tracePt t="24768" x="6670675" y="2260600"/>
          <p14:tracePt t="24776" x="6615113" y="2268538"/>
          <p14:tracePt t="24783" x="6569075" y="2279650"/>
          <p14:tracePt t="24792" x="6516688" y="2282825"/>
          <p14:tracePt t="24800" x="6480175" y="2282825"/>
          <p14:tracePt t="24808" x="6438900" y="2290763"/>
          <p14:tracePt t="24816" x="6408738" y="2295525"/>
          <p14:tracePt t="24824" x="6386513" y="2298700"/>
          <p14:tracePt t="24832" x="6370638" y="2298700"/>
          <p14:tracePt t="24839" x="6359525" y="2301875"/>
          <p14:tracePt t="24848" x="6353175" y="2301875"/>
          <p14:tracePt t="24856" x="6348413" y="2301875"/>
          <p14:tracePt t="24872" x="6345238" y="2301875"/>
          <p14:tracePt t="24888" x="6337300" y="2306638"/>
          <p14:tracePt t="24896" x="6323013" y="2312988"/>
          <p14:tracePt t="24904" x="6300788" y="2317750"/>
          <p14:tracePt t="24914" x="6262688" y="2320925"/>
          <p14:tracePt t="24921" x="6218238" y="2328863"/>
          <p14:tracePt t="24929" x="6161088" y="2332038"/>
          <p14:tracePt t="24938" x="6116638" y="2339975"/>
          <p14:tracePt t="24946" x="6056313" y="2343150"/>
          <p14:tracePt t="24954" x="5997575" y="2351088"/>
          <p14:tracePt t="24962" x="5945188" y="2359025"/>
          <p14:tracePt t="24970" x="5891213" y="2362200"/>
          <p14:tracePt t="25001" x="5626100" y="2400300"/>
          <p14:tracePt t="25010" x="5540375" y="2417763"/>
          <p14:tracePt t="25018" x="5465763" y="2433638"/>
          <p14:tracePt t="25026" x="5378450" y="2452688"/>
          <p14:tracePt t="25033" x="5303838" y="2459038"/>
          <p14:tracePt t="25041" x="5229225" y="2470150"/>
          <p14:tracePt t="25049" x="5162550" y="2478088"/>
          <p14:tracePt t="25057" x="5113338" y="2489200"/>
          <p14:tracePt t="25065" x="5083175" y="2492375"/>
          <p14:tracePt t="25073" x="5060950" y="2492375"/>
          <p14:tracePt t="25081" x="5046663" y="2497138"/>
          <p14:tracePt t="25089" x="5038725" y="2500313"/>
          <p14:tracePt t="25106" x="5038725" y="2505075"/>
          <p14:tracePt t="25122" x="5041900" y="2508250"/>
          <p14:tracePt t="25130" x="5049838" y="2508250"/>
          <p14:tracePt t="25138" x="5057775" y="2508250"/>
          <p14:tracePt t="25332" x="5057775" y="2505075"/>
          <p14:tracePt t="25364" x="5053013" y="2505075"/>
          <p14:tracePt t="25372" x="5049838" y="2505075"/>
          <p14:tracePt t="25380" x="5041900" y="2508250"/>
          <p14:tracePt t="25388" x="5027613" y="2511425"/>
          <p14:tracePt t="25396" x="5019675" y="2511425"/>
          <p14:tracePt t="25404" x="5016500" y="2511425"/>
          <p14:tracePt t="25412" x="5011738" y="2511425"/>
          <p14:tracePt t="25420" x="5005388" y="2516188"/>
          <p14:tracePt t="25428" x="4997450" y="2516188"/>
          <p14:tracePt t="25436" x="4981575" y="2516188"/>
          <p14:tracePt t="25444" x="4967288" y="2522538"/>
          <p14:tracePt t="25451" x="4945063" y="2522538"/>
          <p14:tracePt t="25460" x="4918075" y="2527300"/>
          <p14:tracePt t="25468" x="4881563" y="2530475"/>
          <p14:tracePt t="25476" x="4848225" y="2538413"/>
          <p14:tracePt t="25484" x="4824413" y="2541588"/>
          <p14:tracePt t="25494" x="4802188" y="2541588"/>
          <p14:tracePt t="25501" x="4784725" y="2544763"/>
          <p14:tracePt t="25510" x="4772025" y="2544763"/>
          <p14:tracePt t="25518" x="4760913" y="2549525"/>
          <p14:tracePt t="25525" x="4746625" y="2549525"/>
          <p14:tracePt t="25533" x="4738688" y="2549525"/>
          <p14:tracePt t="25542" x="4727575" y="2549525"/>
          <p14:tracePt t="25549" x="4719638" y="2549525"/>
          <p14:tracePt t="25557" x="4708525" y="2549525"/>
          <p14:tracePt t="25565" x="4702175" y="2549525"/>
          <p14:tracePt t="25573" x="4686300" y="2549525"/>
          <p14:tracePt t="25582" x="4656138" y="2557463"/>
          <p14:tracePt t="25590" x="4625975" y="2557463"/>
          <p14:tracePt t="25598" x="4592638" y="2560638"/>
          <p14:tracePt t="25606" x="4556125" y="2568575"/>
          <p14:tracePt t="25613" x="4525963" y="2571750"/>
          <p14:tracePt t="25621" x="4492625" y="2574925"/>
          <p14:tracePt t="25630" x="4454525" y="2582863"/>
          <p14:tracePt t="25638" x="4424363" y="2586038"/>
          <p14:tracePt t="25645" x="4383088" y="2586038"/>
          <p14:tracePt t="25654" x="4352925" y="2593975"/>
          <p14:tracePt t="25662" x="4308475" y="2598738"/>
          <p14:tracePt t="25669" x="4270375" y="2598738"/>
          <p14:tracePt t="25678" x="4241800" y="2598738"/>
          <p14:tracePt t="25686" x="4189413" y="2598738"/>
          <p14:tracePt t="25694" x="4125913" y="2605088"/>
          <p14:tracePt t="25701" x="4060825" y="2605088"/>
          <p14:tracePt t="25710" x="3979863" y="2605088"/>
          <p14:tracePt t="25718" x="3903663" y="2605088"/>
          <p14:tracePt t="25726" x="3822700" y="2609850"/>
          <p14:tracePt t="25734" x="3762375" y="2616200"/>
          <p14:tracePt t="25742" x="3716338" y="2616200"/>
          <p14:tracePt t="25750" x="3690938" y="2620963"/>
          <p14:tracePt t="25758" x="3683000" y="2620963"/>
          <p14:tracePt t="26064" x="3671888" y="2620963"/>
          <p14:tracePt t="26074" x="3652838" y="2624138"/>
          <p14:tracePt t="26082" x="3624263" y="2624138"/>
          <p14:tracePt t="26089" x="3586163" y="2624138"/>
          <p14:tracePt t="26098" x="3556000" y="2624138"/>
          <p14:tracePt t="26106" x="3533775" y="2624138"/>
          <p14:tracePt t="26113" x="3500438" y="2620963"/>
          <p14:tracePt t="26121" x="3470275" y="2616200"/>
          <p14:tracePt t="26130" x="3440113" y="2616200"/>
          <p14:tracePt t="26138" x="3406775" y="2609850"/>
          <p14:tracePt t="26146" x="3368675" y="2609850"/>
          <p14:tracePt t="26153" x="3338513" y="2609850"/>
          <p14:tracePt t="26161" x="3308350" y="2609850"/>
          <p14:tracePt t="26169" x="3263900" y="2609850"/>
          <p14:tracePt t="26178" x="3227388" y="2609850"/>
          <p14:tracePt t="26185" x="3167063" y="2609850"/>
          <p14:tracePt t="26193" x="3114675" y="2613025"/>
          <p14:tracePt t="26201" x="3054350" y="2613025"/>
          <p14:tracePt t="26209" x="3001963" y="2620963"/>
          <p14:tracePt t="26218" x="2949575" y="2620963"/>
          <p14:tracePt t="26226" x="2897188" y="2620963"/>
          <p14:tracePt t="26234" x="2855913" y="2624138"/>
          <p14:tracePt t="26242" x="2825750" y="2624138"/>
          <p14:tracePt t="26250" x="2814638" y="2627313"/>
          <p14:tracePt t="26257" x="2803525" y="2627313"/>
          <p14:tracePt t="26266" x="2795588" y="2627313"/>
          <p14:tracePt t="26274" x="2792413" y="2627313"/>
          <p14:tracePt t="26298" x="2789238" y="2627313"/>
          <p14:tracePt t="26306" x="2784475" y="2627313"/>
          <p14:tracePt t="26322" x="2781300" y="2624138"/>
          <p14:tracePt t="26330" x="2773363" y="2624138"/>
          <p14:tracePt t="26346" x="2770188" y="2624138"/>
          <p14:tracePt t="26354" x="2767013" y="2624138"/>
          <p14:tracePt t="26364" x="2767013" y="2620963"/>
          <p14:tracePt t="26369" x="2759075" y="2620963"/>
          <p14:tracePt t="26380" x="2754313" y="2620963"/>
          <p14:tracePt t="26388" x="2751138" y="2620963"/>
          <p14:tracePt t="26396" x="2747963" y="2620963"/>
          <p14:tracePt t="26404" x="2743200" y="2616200"/>
          <p14:tracePt t="26412" x="2736850" y="2616200"/>
          <p14:tracePt t="26420" x="2732088" y="2616200"/>
          <p14:tracePt t="26428" x="2728913" y="2616200"/>
          <p14:tracePt t="26435" x="2725738" y="2616200"/>
          <p14:tracePt t="26451" x="2720975" y="2613025"/>
          <p14:tracePt t="26468" x="2717800" y="2613025"/>
          <p14:tracePt t="26475" x="2714625" y="2613025"/>
          <p14:tracePt t="26484" x="2709863" y="2613025"/>
          <p14:tracePt t="26603" x="2709863" y="2609850"/>
          <p14:tracePt t="26628" x="2709863" y="2605088"/>
          <p14:tracePt t="26885" x="2709863" y="2601913"/>
          <p14:tracePt t="26894" x="2714625" y="2601913"/>
          <p14:tracePt t="26910" x="2717800" y="2598738"/>
          <p14:tracePt t="26928" x="2720975" y="2598738"/>
          <p14:tracePt t="26935" x="2725738" y="2593975"/>
          <p14:tracePt t="26944" x="2728913" y="2593975"/>
          <p14:tracePt t="26951" x="2736850" y="2590800"/>
          <p14:tracePt t="26959" x="2740025" y="2590800"/>
          <p14:tracePt t="26968" x="2747963" y="2586038"/>
          <p14:tracePt t="26975" x="2754313" y="2586038"/>
          <p14:tracePt t="26983" x="2759075" y="2586038"/>
          <p14:tracePt t="26991" x="2767013" y="2586038"/>
          <p14:tracePt t="26999" x="2770188" y="2582863"/>
          <p14:tracePt t="27007" x="2778125" y="2582863"/>
          <p14:tracePt t="27016" x="2781300" y="2582863"/>
          <p14:tracePt t="27032" x="2784475" y="2582863"/>
          <p14:tracePt t="27846" x="2784475" y="2579688"/>
          <p14:tracePt t="28506" x="2803525" y="2571750"/>
          <p14:tracePt t="28514" x="2844800" y="2568575"/>
          <p14:tracePt t="28522" x="2913063" y="2560638"/>
          <p14:tracePt t="28530" x="2979738" y="2552700"/>
          <p14:tracePt t="28538" x="3054350" y="2549525"/>
          <p14:tracePt t="28546" x="3106738" y="2541588"/>
          <p14:tracePt t="28554" x="3144838" y="2538413"/>
          <p14:tracePt t="28562" x="3186113" y="2530475"/>
          <p14:tracePt t="28569" x="3189288" y="2530475"/>
          <p14:tracePt t="28578" x="3197225" y="2530475"/>
          <p14:tracePt t="28627" x="3197225" y="2533650"/>
          <p14:tracePt t="28804" x="3200400" y="2533650"/>
          <p14:tracePt t="28812" x="3208338" y="2533650"/>
          <p14:tracePt t="28820" x="3227388" y="2530475"/>
          <p14:tracePt t="28827" x="3238500" y="2530475"/>
          <p14:tracePt t="28836" x="3268663" y="2530475"/>
          <p14:tracePt t="28844" x="3297238" y="2530475"/>
          <p14:tracePt t="28852" x="3327400" y="2530475"/>
          <p14:tracePt t="28860" x="3365500" y="2530475"/>
          <p14:tracePt t="28868" x="3395663" y="2530475"/>
          <p14:tracePt t="28876" x="3425825" y="2530475"/>
          <p14:tracePt t="28884" x="3470275" y="2527300"/>
          <p14:tracePt t="28892" x="3514725" y="2527300"/>
          <p14:tracePt t="28900" x="3567113" y="2527300"/>
          <p14:tracePt t="28908" x="3619500" y="2527300"/>
          <p14:tracePt t="28916" x="3671888" y="2527300"/>
          <p14:tracePt t="28923" x="3724275" y="2527300"/>
          <p14:tracePt t="28932" x="3762375" y="2527300"/>
          <p14:tracePt t="28940" x="3810000" y="2519363"/>
          <p14:tracePt t="28948" x="3856038" y="2519363"/>
          <p14:tracePt t="28958" x="3892550" y="2516188"/>
          <p14:tracePt t="28966" x="3930650" y="2516188"/>
          <p14:tracePt t="28974" x="3960813" y="2516188"/>
          <p14:tracePt t="28982" x="3986213" y="2508250"/>
          <p14:tracePt t="28990" x="4002088" y="2508250"/>
          <p14:tracePt t="28998" x="4008438" y="2505075"/>
          <p14:tracePt t="29006" x="4016375" y="2505075"/>
          <p14:tracePt t="29392" x="4013200" y="2505075"/>
          <p14:tracePt t="29400" x="3997325" y="2508250"/>
          <p14:tracePt t="29407" x="3956050" y="2519363"/>
          <p14:tracePt t="29416" x="3897313" y="2533650"/>
          <p14:tracePt t="29424" x="3829050" y="2544763"/>
          <p14:tracePt t="29432" x="3754438" y="2557463"/>
          <p14:tracePt t="29440" x="3668713" y="2571750"/>
          <p14:tracePt t="29448" x="3567113" y="2586038"/>
          <p14:tracePt t="29456" x="3470275" y="2590800"/>
          <p14:tracePt t="29464" x="3368675" y="2613025"/>
          <p14:tracePt t="29472" x="3271838" y="2620963"/>
          <p14:tracePt t="29481" x="3186113" y="2635250"/>
          <p14:tracePt t="29488" x="3109913" y="2638425"/>
          <p14:tracePt t="29496" x="3043238" y="2638425"/>
          <p14:tracePt t="29504" x="2982913" y="2646363"/>
          <p14:tracePt t="29512" x="2946400" y="2646363"/>
          <p14:tracePt t="29520" x="2905125" y="2654300"/>
          <p14:tracePt t="29527" x="2874963" y="2654300"/>
          <p14:tracePt t="29538" x="2852738" y="2654300"/>
          <p14:tracePt t="29546" x="2830513" y="2654300"/>
          <p14:tracePt t="29553" x="2800350" y="2654300"/>
          <p14:tracePt t="29561" x="2773363" y="2657475"/>
          <p14:tracePt t="29569" x="2751138" y="2657475"/>
          <p14:tracePt t="29578" x="2728913" y="2657475"/>
          <p14:tracePt t="29585" x="2698750" y="2657475"/>
          <p14:tracePt t="29594" x="2679700" y="2657475"/>
          <p14:tracePt t="29602" x="2665413" y="2657475"/>
          <p14:tracePt t="29610" x="2649538" y="2657475"/>
          <p14:tracePt t="29618" x="2638425" y="2657475"/>
          <p14:tracePt t="29626" x="2627313" y="2657475"/>
          <p14:tracePt t="29634" x="2620963" y="2657475"/>
          <p14:tracePt t="29642" x="2609850" y="2654300"/>
          <p14:tracePt t="29649" x="2593975" y="2651125"/>
          <p14:tracePt t="29658" x="2582863" y="2643188"/>
          <p14:tracePt t="29666" x="2568575" y="2638425"/>
          <p14:tracePt t="29674" x="2549525" y="2632075"/>
          <p14:tracePt t="29681" x="2522538" y="2627313"/>
          <p14:tracePt t="29690" x="2492375" y="2620963"/>
          <p14:tracePt t="29698" x="2451100" y="2616200"/>
          <p14:tracePt t="29705" x="2398713" y="2609850"/>
          <p14:tracePt t="29714" x="2346325" y="2605088"/>
          <p14:tracePt t="29722" x="2293938" y="2605088"/>
          <p14:tracePt t="29730" x="2241550" y="2598738"/>
          <p14:tracePt t="29738" x="2189163" y="2590800"/>
          <p14:tracePt t="29746" x="2141538" y="2586038"/>
          <p14:tracePt t="29754" x="2095500" y="2579688"/>
          <p14:tracePt t="29762" x="2051050" y="2574925"/>
          <p14:tracePt t="29769" x="2017713" y="2563813"/>
          <p14:tracePt t="29778" x="1987550" y="2557463"/>
          <p14:tracePt t="29786" x="1954213" y="2552700"/>
          <p14:tracePt t="29793" x="1931988" y="2541588"/>
          <p14:tracePt t="29802" x="1905000" y="2533650"/>
          <p14:tracePt t="29810" x="1879600" y="2527300"/>
          <p14:tracePt t="29818" x="1857375" y="2522538"/>
          <p14:tracePt t="29828" x="1838325" y="2519363"/>
          <p14:tracePt t="29835" x="1827213" y="2516188"/>
          <p14:tracePt t="29844" x="1819275" y="2511425"/>
          <p14:tracePt t="29851" x="1808163" y="2508250"/>
          <p14:tracePt t="29860" x="1797050" y="2500313"/>
          <p14:tracePt t="29869" x="1785938" y="2492375"/>
          <p14:tracePt t="29876" x="1778000" y="2489200"/>
          <p14:tracePt t="29884" x="1770063" y="2486025"/>
          <p14:tracePt t="29892" x="1763713" y="2481263"/>
          <p14:tracePt t="29908" x="1758950" y="2478088"/>
          <p14:tracePt t="29915" x="1758950" y="2474913"/>
          <p14:tracePt t="29924" x="1758950" y="2466975"/>
          <p14:tracePt t="29932" x="1763713" y="2463800"/>
          <p14:tracePt t="29940" x="1766888" y="2459038"/>
          <p14:tracePt t="29948" x="1778000" y="2455863"/>
          <p14:tracePt t="29956" x="1789113" y="2452688"/>
          <p14:tracePt t="29964" x="1811338" y="2447925"/>
          <p14:tracePt t="29972" x="1838325" y="2436813"/>
          <p14:tracePt t="29980" x="1857375" y="2433638"/>
          <p14:tracePt t="29988" x="1874838" y="2425700"/>
          <p14:tracePt t="29996" x="1893888" y="2414588"/>
          <p14:tracePt t="30004" x="1905000" y="2411413"/>
          <p14:tracePt t="30012" x="1924050" y="2403475"/>
          <p14:tracePt t="30020" x="1935163" y="2392363"/>
          <p14:tracePt t="30028" x="1965325" y="2384425"/>
          <p14:tracePt t="30036" x="2006600" y="2365375"/>
          <p14:tracePt t="30044" x="2073275" y="2354263"/>
          <p14:tracePt t="30052" x="2141538" y="2335213"/>
          <p14:tracePt t="30059" x="2235200" y="2328863"/>
          <p14:tracePt t="30068" x="2339975" y="2306638"/>
          <p14:tracePt t="30076" x="2428875" y="2306638"/>
          <p14:tracePt t="30084" x="2541588" y="2298700"/>
          <p14:tracePt t="30092" x="2616200" y="2298700"/>
          <p14:tracePt t="30100" x="2698750" y="2298700"/>
          <p14:tracePt t="30108" x="2767013" y="2298700"/>
          <p14:tracePt t="30116" x="2825750" y="2290763"/>
          <p14:tracePt t="30126" x="2871788" y="2287588"/>
          <p14:tracePt t="30134" x="2916238" y="2287588"/>
          <p14:tracePt t="30141" x="2960688" y="2287588"/>
          <p14:tracePt t="30150" x="3005138" y="2279650"/>
          <p14:tracePt t="30158" x="3046413" y="2282825"/>
          <p14:tracePt t="30166" x="3076575" y="2282825"/>
          <p14:tracePt t="30173" x="3106738" y="2287588"/>
          <p14:tracePt t="30182" x="3125788" y="2290763"/>
          <p14:tracePt t="30189" x="3144838" y="2298700"/>
          <p14:tracePt t="30198" x="3159125" y="2301875"/>
          <p14:tracePt t="30206" x="3175000" y="2306638"/>
          <p14:tracePt t="30213" x="3186113" y="2309813"/>
          <p14:tracePt t="30222" x="3203575" y="2317750"/>
          <p14:tracePt t="30230" x="3227388" y="2324100"/>
          <p14:tracePt t="30238" x="3244850" y="2328863"/>
          <p14:tracePt t="30246" x="3260725" y="2332038"/>
          <p14:tracePt t="30254" x="3268663" y="2332038"/>
          <p14:tracePt t="30262" x="3275013" y="2335213"/>
          <p14:tracePt t="30269" x="3282950" y="2339975"/>
          <p14:tracePt t="30278" x="3286125" y="2343150"/>
          <p14:tracePt t="30285" x="3294063" y="2347913"/>
          <p14:tracePt t="30294" x="3297238" y="2354263"/>
          <p14:tracePt t="30302" x="3302000" y="2359025"/>
          <p14:tracePt t="30310" x="3305175" y="2365375"/>
          <p14:tracePt t="30317" x="3308350" y="2365375"/>
          <p14:tracePt t="30326" x="3313113" y="2373313"/>
          <p14:tracePt t="30334" x="3313113" y="2381250"/>
          <p14:tracePt t="30341" x="3313113" y="2387600"/>
          <p14:tracePt t="30350" x="3313113" y="2395538"/>
          <p14:tracePt t="30358" x="3313113" y="2403475"/>
          <p14:tracePt t="30366" x="3313113" y="2411413"/>
          <p14:tracePt t="30374" x="3313113" y="2422525"/>
          <p14:tracePt t="30381" x="3308350" y="2436813"/>
          <p14:tracePt t="30390" x="3297238" y="2447925"/>
          <p14:tracePt t="30398" x="3286125" y="2455863"/>
          <p14:tracePt t="30408" x="3275013" y="2459038"/>
          <p14:tracePt t="30416" x="3249613" y="2470150"/>
          <p14:tracePt t="30424" x="3227388" y="2474913"/>
          <p14:tracePt t="30432" x="3200400" y="2478088"/>
          <p14:tracePt t="30440" x="3163888" y="2486025"/>
          <p14:tracePt t="30448" x="3117850" y="2489200"/>
          <p14:tracePt t="30456" x="3073400" y="2489200"/>
          <p14:tracePt t="30463" x="3021013" y="2489200"/>
          <p14:tracePt t="30472" x="2968625" y="2489200"/>
          <p14:tracePt t="30480" x="2916238" y="2489200"/>
          <p14:tracePt t="30488" x="2863850" y="2497138"/>
          <p14:tracePt t="30496" x="2830513" y="2500313"/>
          <p14:tracePt t="30504" x="2806700" y="2500313"/>
          <p14:tracePt t="30512" x="2795588" y="2505075"/>
          <p14:tracePt t="30520" x="2789238" y="2505075"/>
          <p14:tracePt t="30560" x="2792413" y="2505075"/>
          <p14:tracePt t="30569" x="2803525" y="2505075"/>
          <p14:tracePt t="30576" x="2825750" y="2511425"/>
          <p14:tracePt t="30584" x="2855913" y="2511425"/>
          <p14:tracePt t="30592" x="2886075" y="2511425"/>
          <p14:tracePt t="30600" x="2935288" y="2508250"/>
          <p14:tracePt t="30608" x="2979738" y="2508250"/>
          <p14:tracePt t="30616" x="3024188" y="2505075"/>
          <p14:tracePt t="30624" x="3076575" y="2505075"/>
          <p14:tracePt t="30632" x="3128963" y="2489200"/>
          <p14:tracePt t="30640" x="3197225" y="2489200"/>
          <p14:tracePt t="30648" x="3263900" y="2486025"/>
          <p14:tracePt t="30656" x="3338513" y="2486025"/>
          <p14:tracePt t="30664" x="3413125" y="2478088"/>
          <p14:tracePt t="30672" x="3481388" y="2478088"/>
          <p14:tracePt t="30680" x="3563938" y="2466975"/>
          <p14:tracePt t="30688" x="3638550" y="2459038"/>
          <p14:tracePt t="30696" x="3713163" y="2452688"/>
          <p14:tracePt t="30704" x="3781425" y="2452688"/>
          <p14:tracePt t="30714" x="3825875" y="2452688"/>
          <p14:tracePt t="30722" x="3856038" y="2452688"/>
          <p14:tracePt t="30730" x="3878263" y="2452688"/>
          <p14:tracePt t="30738" x="3897313" y="2452688"/>
          <p14:tracePt t="30746" x="3903663" y="2452688"/>
          <p14:tracePt t="30754" x="3908425" y="2452688"/>
          <p14:tracePt t="30762" x="3911600" y="2452688"/>
          <p14:tracePt t="30850" x="3911600" y="2455863"/>
          <p14:tracePt t="30858" x="3914775" y="2459038"/>
          <p14:tracePt t="30865" x="3919538" y="2463800"/>
          <p14:tracePt t="30874" x="3927475" y="2466975"/>
          <p14:tracePt t="30882" x="3933825" y="2470150"/>
          <p14:tracePt t="30890" x="3941763" y="2478088"/>
          <p14:tracePt t="30898" x="3949700" y="2481263"/>
          <p14:tracePt t="30906" x="3956050" y="2486025"/>
          <p14:tracePt t="30914" x="3963988" y="2489200"/>
          <p14:tracePt t="30922" x="3971925" y="2492375"/>
          <p14:tracePt t="30930" x="3979863" y="2497138"/>
          <p14:tracePt t="30938" x="3997325" y="2500313"/>
          <p14:tracePt t="30946" x="4008438" y="2500313"/>
          <p14:tracePt t="30953" x="4027488" y="2505075"/>
          <p14:tracePt t="30962" x="4038600" y="2505075"/>
          <p14:tracePt t="31002" x="4073525" y="2511425"/>
          <p14:tracePt t="31003" x="4076700" y="2511425"/>
          <p14:tracePt t="31044" x="4076700" y="2516188"/>
          <p14:tracePt t="31052" x="4068763" y="2516188"/>
          <p14:tracePt t="31060" x="4027488" y="2519363"/>
          <p14:tracePt t="31068" x="3967163" y="2519363"/>
          <p14:tracePt t="31076" x="3900488" y="2519363"/>
          <p14:tracePt t="31084" x="3825875" y="2519363"/>
          <p14:tracePt t="31092" x="3757613" y="2519363"/>
          <p14:tracePt t="31100" x="3698875" y="2516188"/>
          <p14:tracePt t="31108" x="3646488" y="2516188"/>
          <p14:tracePt t="31115" x="3600450" y="2508250"/>
          <p14:tracePt t="31124" x="3552825" y="2497138"/>
          <p14:tracePt t="31132" x="3522663" y="2492375"/>
          <p14:tracePt t="31140" x="3473450" y="2481263"/>
          <p14:tracePt t="31148" x="3436938" y="2474913"/>
          <p14:tracePt t="31156" x="3402013" y="2466975"/>
          <p14:tracePt t="31164" x="3373438" y="2447925"/>
          <p14:tracePt t="31172" x="3354388" y="2439988"/>
          <p14:tracePt t="31180" x="3335338" y="2428875"/>
          <p14:tracePt t="31188" x="3327400" y="2422525"/>
          <p14:tracePt t="31196" x="3313113" y="2414588"/>
          <p14:tracePt t="31204" x="3305175" y="2406650"/>
          <p14:tracePt t="31212" x="3302000" y="2400300"/>
          <p14:tracePt t="31220" x="3297238" y="2395538"/>
          <p14:tracePt t="31228" x="3297238" y="2392363"/>
          <p14:tracePt t="31244" x="3302000" y="2387600"/>
          <p14:tracePt t="31252" x="3313113" y="2384425"/>
          <p14:tracePt t="31259" x="3327400" y="2381250"/>
          <p14:tracePt t="31268" x="3360738" y="2373313"/>
          <p14:tracePt t="31278" x="3413125" y="2370138"/>
          <p14:tracePt t="31284" x="3481388" y="2359025"/>
          <p14:tracePt t="31294" x="3536950" y="2343150"/>
          <p14:tracePt t="31302" x="3597275" y="2324100"/>
          <p14:tracePt t="31310" x="3657600" y="2312988"/>
          <p14:tracePt t="31318" x="3721100" y="2301875"/>
          <p14:tracePt t="31326" x="3781425" y="2282825"/>
          <p14:tracePt t="31334" x="3840163" y="2265363"/>
          <p14:tracePt t="31342" x="3897313" y="2254250"/>
          <p14:tracePt t="31350" x="3941763" y="2246313"/>
          <p14:tracePt t="31358" x="3979863" y="2241550"/>
          <p14:tracePt t="31366" x="4019550" y="2235200"/>
          <p14:tracePt t="31374" x="4043363" y="2235200"/>
          <p14:tracePt t="31382" x="4057650" y="2235200"/>
          <p14:tracePt t="31390" x="4076700" y="2238375"/>
          <p14:tracePt t="31398" x="4084638" y="2241550"/>
          <p14:tracePt t="31406" x="4090988" y="2246313"/>
          <p14:tracePt t="31414" x="4098925" y="2249488"/>
          <p14:tracePt t="31422" x="4102100" y="2249488"/>
          <p14:tracePt t="31438" x="4106863" y="2249488"/>
          <p14:tracePt t="31462" x="4110038" y="2249488"/>
          <p14:tracePt t="31469" x="4117975" y="2254250"/>
          <p14:tracePt t="31478" x="4159250" y="2254250"/>
          <p14:tracePt t="31485" x="4214813" y="2254250"/>
          <p14:tracePt t="31494" x="4311650" y="2238375"/>
          <p14:tracePt t="31502" x="4454525" y="2230438"/>
          <p14:tracePt t="31510" x="4641850" y="2212975"/>
          <p14:tracePt t="31518" x="4829175" y="2205038"/>
          <p14:tracePt t="31526" x="5000625" y="2185988"/>
          <p14:tracePt t="31534" x="5162550" y="2166938"/>
          <p14:tracePt t="31542" x="5273675" y="2160588"/>
          <p14:tracePt t="31550" x="5345113" y="2160588"/>
          <p14:tracePt t="31560" x="5408613" y="2152650"/>
          <p14:tracePt t="31566" x="5454650" y="2152650"/>
          <p14:tracePt t="31576" x="5483225" y="2149475"/>
          <p14:tracePt t="31584" x="5499100" y="2149475"/>
          <p14:tracePt t="31592" x="5513388" y="2149475"/>
          <p14:tracePt t="31599" x="5521325" y="2149475"/>
          <p14:tracePt t="31640" x="5521325" y="2152650"/>
          <p14:tracePt t="31648" x="5521325" y="2155825"/>
          <p14:tracePt t="31664" x="5518150" y="2160588"/>
          <p14:tracePt t="31672" x="5502275" y="2163763"/>
          <p14:tracePt t="31680" x="5495925" y="2171700"/>
          <p14:tracePt t="31688" x="5487988" y="2174875"/>
          <p14:tracePt t="31696" x="5476875" y="2178050"/>
          <p14:tracePt t="31705" x="5468938" y="2182813"/>
          <p14:tracePt t="31712" x="5465763" y="2185988"/>
          <p14:tracePt t="31720" x="5457825" y="2185988"/>
          <p14:tracePt t="31728" x="5446713" y="2193925"/>
          <p14:tracePt t="31736" x="5438775" y="2201863"/>
          <p14:tracePt t="31744" x="5427663" y="2205038"/>
          <p14:tracePt t="31752" x="5416550" y="2212975"/>
          <p14:tracePt t="31759" x="5405438" y="2216150"/>
          <p14:tracePt t="31768" x="5394325" y="2224088"/>
          <p14:tracePt t="31776" x="5386388" y="2227263"/>
          <p14:tracePt t="31784" x="5375275" y="2241550"/>
          <p14:tracePt t="31792" x="5367338" y="2254250"/>
          <p14:tracePt t="31800" x="5367338" y="2260600"/>
          <p14:tracePt t="31808" x="5367338" y="2271713"/>
          <p14:tracePt t="31816" x="5367338" y="2279650"/>
          <p14:tracePt t="31824" x="5367338" y="2290763"/>
          <p14:tracePt t="31832" x="5367338" y="2298700"/>
          <p14:tracePt t="31840" x="5367338" y="2301875"/>
          <p14:tracePt t="31848" x="5367338" y="2309813"/>
          <p14:tracePt t="31856" x="5367338" y="2317750"/>
          <p14:tracePt t="31866" x="5367338" y="2320925"/>
          <p14:tracePt t="31874" x="5364163" y="2328863"/>
          <p14:tracePt t="31890" x="5360988" y="2335213"/>
          <p14:tracePt t="31898" x="5356225" y="2339975"/>
          <p14:tracePt t="31906" x="5356225" y="2347913"/>
          <p14:tracePt t="31914" x="5345113" y="2351088"/>
          <p14:tracePt t="31922" x="5345113" y="2354263"/>
          <p14:tracePt t="31930" x="5341938" y="2362200"/>
          <p14:tracePt t="31938" x="5338763" y="2362200"/>
          <p14:tracePt t="31946" x="5334000" y="2365375"/>
          <p14:tracePt t="31953" x="5330825" y="2365375"/>
          <p14:tracePt t="31962" x="5326063" y="2370138"/>
          <p14:tracePt t="31970" x="5319713" y="2373313"/>
          <p14:tracePt t="31985" x="5311775" y="2376488"/>
          <p14:tracePt t="31994" x="5303838" y="2381250"/>
          <p14:tracePt t="32002" x="5300663" y="2384425"/>
          <p14:tracePt t="32010" x="5292725" y="2387600"/>
          <p14:tracePt t="32018" x="5284788" y="2392363"/>
          <p14:tracePt t="32026" x="5278438" y="2395538"/>
          <p14:tracePt t="32034" x="5262563" y="2400300"/>
          <p14:tracePt t="32042" x="5251450" y="2400300"/>
          <p14:tracePt t="32050" x="5237163" y="2403475"/>
          <p14:tracePt t="32058" x="5218113" y="2414588"/>
          <p14:tracePt t="32066" x="5207000" y="2414588"/>
          <p14:tracePt t="32074" x="5192713" y="2417763"/>
          <p14:tracePt t="32082" x="5184775" y="2422525"/>
          <p14:tracePt t="32090" x="5173663" y="2425700"/>
          <p14:tracePt t="32097" x="5165725" y="2428875"/>
          <p14:tracePt t="32106" x="5162550" y="2428875"/>
          <p14:tracePt t="32114" x="5157788" y="2433638"/>
          <p14:tracePt t="32122" x="5151438" y="2436813"/>
          <p14:tracePt t="32129" x="5146675" y="2439988"/>
          <p14:tracePt t="32138" x="5143500" y="2444750"/>
          <p14:tracePt t="32146" x="5127625" y="2447925"/>
          <p14:tracePt t="32156" x="5121275" y="2452688"/>
          <p14:tracePt t="32164" x="5116513" y="2455863"/>
          <p14:tracePt t="32172" x="5110163" y="2455863"/>
          <p14:tracePt t="32180" x="5110163" y="2459038"/>
          <p14:tracePt t="32188" x="5105400" y="2459038"/>
          <p14:tracePt t="32196" x="5102225" y="2463800"/>
          <p14:tracePt t="32204" x="5099050" y="2466975"/>
          <p14:tracePt t="32212" x="5094288" y="2466975"/>
          <p14:tracePt t="32236" x="5091113" y="2466975"/>
          <p14:tracePt t="32251" x="5091113" y="2470150"/>
          <p14:tracePt t="32296" x="5091113" y="2474913"/>
          <p14:tracePt t="32312" x="5091113" y="2478088"/>
          <p14:tracePt t="32328" x="5091113" y="2481263"/>
          <p14:tracePt t="32335" x="5091113" y="2486025"/>
          <p14:tracePt t="32344" x="5087938" y="2486025"/>
          <p14:tracePt t="32410" x="5087938" y="2489200"/>
          <p14:tracePt t="32450" x="5087938" y="2492375"/>
          <p14:tracePt t="32530" x="5087938" y="2497138"/>
          <p14:tracePt t="32546" x="5091113" y="2500313"/>
          <p14:tracePt t="32554" x="5094288" y="2500313"/>
          <p14:tracePt t="32562" x="5102225" y="2505075"/>
          <p14:tracePt t="32569" x="5105400" y="2505075"/>
          <p14:tracePt t="32578" x="5113338" y="2508250"/>
          <p14:tracePt t="32586" x="5121275" y="2511425"/>
          <p14:tracePt t="32594" x="5124450" y="2516188"/>
          <p14:tracePt t="32602" x="5127625" y="2519363"/>
          <p14:tracePt t="32610" x="5132388" y="2519363"/>
          <p14:tracePt t="32618" x="5135563" y="2522538"/>
          <p14:tracePt t="32626" x="5140325" y="2522538"/>
          <p14:tracePt t="32634" x="5151438" y="2527300"/>
          <p14:tracePt t="32642" x="5157788" y="2527300"/>
          <p14:tracePt t="32650" x="5165725" y="2527300"/>
          <p14:tracePt t="32658" x="5168900" y="2527300"/>
          <p14:tracePt t="32674" x="5173663" y="2527300"/>
          <p14:tracePt t="32682" x="5176838" y="2527300"/>
          <p14:tracePt t="32698" x="5180013" y="2527300"/>
          <p14:tracePt t="32706" x="5184775" y="2527300"/>
          <p14:tracePt t="32732" x="5187950" y="2527300"/>
          <p14:tracePt t="32812" x="5192713" y="2527300"/>
          <p14:tracePt t="32956" x="5192713" y="2530475"/>
          <p14:tracePt t="33174" x="5195888" y="2530475"/>
          <p14:tracePt t="33182" x="5199063" y="2533650"/>
          <p14:tracePt t="33198" x="5203825" y="2538413"/>
          <p14:tracePt t="33214" x="5207000" y="2538413"/>
          <p14:tracePt t="33262" x="5203825" y="2538413"/>
          <p14:tracePt t="33269" x="5199063" y="2538413"/>
          <p14:tracePt t="33278" x="5192713" y="2541588"/>
          <p14:tracePt t="35470" x="5192713" y="2544763"/>
          <p14:tracePt t="35478" x="5187950" y="2549525"/>
          <p14:tracePt t="35486" x="5180013" y="2552700"/>
          <p14:tracePt t="35494" x="5173663" y="2560638"/>
          <p14:tracePt t="35502" x="5165725" y="2568575"/>
          <p14:tracePt t="35510" x="5154613" y="2574925"/>
          <p14:tracePt t="35518" x="5151438" y="2582863"/>
          <p14:tracePt t="35526" x="5146675" y="2590800"/>
          <p14:tracePt t="35534" x="5143500" y="2601913"/>
          <p14:tracePt t="35542" x="5140325" y="2609850"/>
          <p14:tracePt t="35550" x="5135563" y="2620963"/>
          <p14:tracePt t="35558" x="5127625" y="2627313"/>
          <p14:tracePt t="35566" x="5121275" y="2635250"/>
          <p14:tracePt t="35574" x="5110163" y="2638425"/>
          <p14:tracePt t="35582" x="5094288" y="2646363"/>
          <p14:tracePt t="35590" x="5080000" y="2654300"/>
          <p14:tracePt t="35598" x="5053013" y="2662238"/>
          <p14:tracePt t="35606" x="5011738" y="2673350"/>
          <p14:tracePt t="35614" x="4981575" y="2679700"/>
          <p14:tracePt t="35624" x="4945063" y="2684463"/>
          <p14:tracePt t="35632" x="4895850" y="2695575"/>
          <p14:tracePt t="35640" x="4851400" y="2703513"/>
          <p14:tracePt t="35648" x="4806950" y="2714625"/>
          <p14:tracePt t="35656" x="4749800" y="2720975"/>
          <p14:tracePt t="35664" x="4691063" y="2732088"/>
          <p14:tracePt t="35672" x="4622800" y="2736850"/>
          <p14:tracePt t="35680" x="4556125" y="2751138"/>
          <p14:tracePt t="35688" x="4487863" y="2762250"/>
          <p14:tracePt t="35696" x="4421188" y="2770188"/>
          <p14:tracePt t="35704" x="4371975" y="2773363"/>
          <p14:tracePt t="35712" x="4319588" y="2781300"/>
          <p14:tracePt t="35720" x="4289425" y="2784475"/>
          <p14:tracePt t="35728" x="4256088" y="2792413"/>
          <p14:tracePt t="35736" x="4225925" y="2792413"/>
          <p14:tracePt t="35744" x="4203700" y="2795588"/>
          <p14:tracePt t="35752" x="4178300" y="2800350"/>
          <p14:tracePt t="35760" x="4162425" y="2800350"/>
          <p14:tracePt t="35769" x="4132263" y="2808288"/>
          <p14:tracePt t="35776" x="4113213" y="2808288"/>
          <p14:tracePt t="35784" x="4087813" y="2811463"/>
          <p14:tracePt t="35792" x="4054475" y="2814638"/>
          <p14:tracePt t="35800" x="4024313" y="2822575"/>
          <p14:tracePt t="35808" x="3990975" y="2825750"/>
          <p14:tracePt t="35816" x="3960813" y="2830513"/>
          <p14:tracePt t="35824" x="3914775" y="2836863"/>
          <p14:tracePt t="35832" x="3870325" y="2836863"/>
          <p14:tracePt t="35840" x="3822700" y="2847975"/>
          <p14:tracePt t="35848" x="3770313" y="2855913"/>
          <p14:tracePt t="35856" x="3724275" y="2860675"/>
          <p14:tracePt t="35864" x="3679825" y="2867025"/>
          <p14:tracePt t="35872" x="3627438" y="2871788"/>
          <p14:tracePt t="35919" x="3346450" y="2889250"/>
          <p14:tracePt t="35922" x="3279775" y="2889250"/>
          <p14:tracePt t="35930" x="3203575" y="2897188"/>
          <p14:tracePt t="35938" x="3136900" y="2897188"/>
          <p14:tracePt t="35946" x="3057525" y="2901950"/>
          <p14:tracePt t="35954" x="2976563" y="2908300"/>
          <p14:tracePt t="35962" x="2900363" y="2916238"/>
          <p14:tracePt t="35970" x="2833688" y="2919413"/>
          <p14:tracePt t="35978" x="2773363" y="2919413"/>
          <p14:tracePt t="35986" x="2728913" y="2919413"/>
          <p14:tracePt t="35994" x="2695575" y="2919413"/>
          <p14:tracePt t="36002" x="2673350" y="2919413"/>
          <p14:tracePt t="36010" x="2657475" y="2919413"/>
          <p14:tracePt t="36018" x="2638425" y="2919413"/>
          <p14:tracePt t="36026" x="2627313" y="2916238"/>
          <p14:tracePt t="36034" x="2609850" y="2913063"/>
          <p14:tracePt t="36042" x="2597150" y="2908300"/>
          <p14:tracePt t="36050" x="2574925" y="2905125"/>
          <p14:tracePt t="36058" x="2549525" y="2897188"/>
          <p14:tracePt t="36066" x="2527300" y="2897188"/>
          <p14:tracePt t="36074" x="2489200" y="2894013"/>
          <p14:tracePt t="36082" x="2470150" y="2889250"/>
          <p14:tracePt t="36090" x="2447925" y="2889250"/>
          <p14:tracePt t="36098" x="2428875" y="2889250"/>
          <p14:tracePt t="36106" x="2417763" y="2889250"/>
          <p14:tracePt t="36114" x="2406650" y="2889250"/>
          <p14:tracePt t="36122" x="2392363" y="2889250"/>
          <p14:tracePt t="36130" x="2381250" y="2889250"/>
          <p14:tracePt t="36138" x="2370138" y="2889250"/>
          <p14:tracePt t="36146" x="2362200" y="2889250"/>
          <p14:tracePt t="36154" x="2346325" y="2886075"/>
          <p14:tracePt t="36162" x="2328863" y="2882900"/>
          <p14:tracePt t="36170" x="2309813" y="2882900"/>
          <p14:tracePt t="36178" x="2293938" y="2882900"/>
          <p14:tracePt t="36186" x="2271713" y="2882900"/>
          <p14:tracePt t="36194" x="2265363" y="2882900"/>
          <p14:tracePt t="36204" x="2254250" y="2882900"/>
          <p14:tracePt t="36212" x="2235200" y="2882900"/>
          <p14:tracePt t="36220" x="2230438" y="2882900"/>
          <p14:tracePt t="36228" x="2227263" y="2882900"/>
          <p14:tracePt t="36236" x="2224088" y="2882900"/>
          <p14:tracePt t="36244" x="2216150" y="2882900"/>
          <p14:tracePt t="36252" x="2212975" y="2882900"/>
          <p14:tracePt t="36260" x="2208213" y="2882900"/>
          <p14:tracePt t="36268" x="2197100" y="2882900"/>
          <p14:tracePt t="36276" x="2189163" y="2886075"/>
          <p14:tracePt t="36284" x="2178050" y="2886075"/>
          <p14:tracePt t="36292" x="2171700" y="2889250"/>
          <p14:tracePt t="36300" x="2163763" y="2889250"/>
          <p14:tracePt t="36308" x="2160588" y="2889250"/>
          <p14:tracePt t="36316" x="2155825" y="2889250"/>
          <p14:tracePt t="36324" x="2155825" y="2894013"/>
          <p14:tracePt t="36372" x="2155825" y="2897188"/>
          <p14:tracePt t="36388" x="2160588" y="2897188"/>
          <p14:tracePt t="36397" x="2163763" y="2897188"/>
          <p14:tracePt t="36404" x="2166938" y="2897188"/>
          <p14:tracePt t="36412" x="2171700" y="2897188"/>
          <p14:tracePt t="36420" x="2174875" y="2897188"/>
          <p14:tracePt t="36436" x="2178050" y="2897188"/>
          <p14:tracePt t="36444" x="2185988" y="2897188"/>
          <p14:tracePt t="36452" x="2193925" y="2897188"/>
          <p14:tracePt t="36460" x="2212975" y="2897188"/>
          <p14:tracePt t="36468" x="2230438" y="2897188"/>
          <p14:tracePt t="36476" x="2257425" y="2897188"/>
          <p14:tracePt t="36484" x="2287588" y="2897188"/>
          <p14:tracePt t="36494" x="2309813" y="2897188"/>
          <p14:tracePt t="36502" x="2328863" y="2897188"/>
          <p14:tracePt t="36511" x="2339975" y="2897188"/>
          <p14:tracePt t="36519" x="2343150" y="2897188"/>
          <p14:tracePt t="36526" x="2346325" y="2897188"/>
          <p14:tracePt t="36534" x="2351088" y="2897188"/>
          <p14:tracePt t="36574" x="2354263" y="2897188"/>
          <p14:tracePt t="36582" x="2359025" y="2897188"/>
          <p14:tracePt t="36590" x="2365375" y="2897188"/>
          <p14:tracePt t="36598" x="2376488" y="2897188"/>
          <p14:tracePt t="36606" x="2398713" y="2897188"/>
          <p14:tracePt t="36614" x="2417763" y="2897188"/>
          <p14:tracePt t="36622" x="2439988" y="2901950"/>
          <p14:tracePt t="36630" x="2455863" y="2901950"/>
          <p14:tracePt t="36638" x="2466975" y="2901950"/>
          <p14:tracePt t="36646" x="2481263" y="2901950"/>
          <p14:tracePt t="36654" x="2492375" y="2901950"/>
          <p14:tracePt t="36662" x="2500313" y="2901950"/>
          <p14:tracePt t="36670" x="2508250" y="2901950"/>
          <p14:tracePt t="36678" x="2516188" y="2901950"/>
          <p14:tracePt t="36686" x="2522538" y="2901950"/>
          <p14:tracePt t="36694" x="2533650" y="2901950"/>
          <p14:tracePt t="36702" x="2544763" y="2901950"/>
          <p14:tracePt t="36710" x="2557463" y="2901950"/>
          <p14:tracePt t="36718" x="2568575" y="2901950"/>
          <p14:tracePt t="36730" x="2593975" y="2894013"/>
          <p14:tracePt t="36738" x="2609850" y="2894013"/>
          <p14:tracePt t="36746" x="2627313" y="2894013"/>
          <p14:tracePt t="36754" x="2643188" y="2894013"/>
          <p14:tracePt t="36762" x="2654300" y="2894013"/>
          <p14:tracePt t="36770" x="2662238" y="2894013"/>
          <p14:tracePt t="36778" x="2668588" y="2894013"/>
          <p14:tracePt t="36786" x="2673350" y="2894013"/>
          <p14:tracePt t="36804" x="2676525" y="2894013"/>
          <p14:tracePt t="36820" x="2679700" y="2894013"/>
          <p14:tracePt t="36828" x="2687638" y="2894013"/>
          <p14:tracePt t="36835" x="2701925" y="2894013"/>
          <p14:tracePt t="36844" x="2725738" y="2894013"/>
          <p14:tracePt t="36852" x="2754313" y="2894013"/>
          <p14:tracePt t="36860" x="2784475" y="2894013"/>
          <p14:tracePt t="36868" x="2819400" y="2894013"/>
          <p14:tracePt t="36886" x="2878138" y="2894013"/>
          <p14:tracePt t="36892" x="2897188" y="2894013"/>
          <p14:tracePt t="36900" x="2908300" y="2894013"/>
          <p14:tracePt t="36908" x="2919413" y="2894013"/>
          <p14:tracePt t="36916" x="2924175" y="2894013"/>
          <p14:tracePt t="36924" x="2927350" y="2894013"/>
          <p14:tracePt t="36956" x="2935288" y="2894013"/>
          <p14:tracePt t="36964" x="2949575" y="2894013"/>
          <p14:tracePt t="36972" x="2965450" y="2894013"/>
          <p14:tracePt t="36980" x="2987675" y="2894013"/>
          <p14:tracePt t="36988" x="3017838" y="2894013"/>
          <p14:tracePt t="36996" x="3054350" y="2894013"/>
          <p14:tracePt t="37004" x="3095625" y="2894013"/>
          <p14:tracePt t="37012" x="3125788" y="2894013"/>
          <p14:tracePt t="37020" x="3148013" y="2886075"/>
          <p14:tracePt t="37028" x="3178175" y="2886075"/>
          <p14:tracePt t="37036" x="3211513" y="2882900"/>
          <p14:tracePt t="37044" x="3233738" y="2882900"/>
          <p14:tracePt t="37052" x="3255963" y="2882900"/>
          <p14:tracePt t="37060" x="3290888" y="2874963"/>
          <p14:tracePt t="37068" x="3321050" y="2871788"/>
          <p14:tracePt t="37076" x="3349625" y="2867025"/>
          <p14:tracePt t="37084" x="3387725" y="2867025"/>
          <p14:tracePt t="37092" x="3421063" y="2860675"/>
          <p14:tracePt t="37102" x="3443288" y="2860675"/>
          <p14:tracePt t="37110" x="3467100" y="2860675"/>
          <p14:tracePt t="37119" x="3478213" y="2860675"/>
          <p14:tracePt t="37126" x="3492500" y="2860675"/>
          <p14:tracePt t="37134" x="3503613" y="2860675"/>
          <p14:tracePt t="37142" x="3514725" y="2863850"/>
          <p14:tracePt t="37150" x="3525838" y="2863850"/>
          <p14:tracePt t="37158" x="3541713" y="2863850"/>
          <p14:tracePt t="37166" x="3567113" y="2863850"/>
          <p14:tracePt t="37174" x="3586163" y="2863850"/>
          <p14:tracePt t="37182" x="3608388" y="2863850"/>
          <p14:tracePt t="37190" x="3638550" y="2863850"/>
          <p14:tracePt t="37198" x="3668713" y="2863850"/>
          <p14:tracePt t="37206" x="3690938" y="2863850"/>
          <p14:tracePt t="37214" x="3732213" y="2860675"/>
          <p14:tracePt t="37222" x="3770313" y="2860675"/>
          <p14:tracePt t="37230" x="3798888" y="2852738"/>
          <p14:tracePt t="37238" x="3833813" y="2847975"/>
          <p14:tracePt t="37246" x="3870325" y="2847975"/>
          <p14:tracePt t="37255" x="3900488" y="2847975"/>
          <p14:tracePt t="37262" x="3922713" y="2847975"/>
          <p14:tracePt t="37270" x="3952875" y="2847975"/>
          <p14:tracePt t="37278" x="3986213" y="2844800"/>
          <p14:tracePt t="37286" x="4024313" y="2844800"/>
          <p14:tracePt t="37294" x="4068763" y="2836863"/>
          <p14:tracePt t="37302" x="4113213" y="2836863"/>
          <p14:tracePt t="37310" x="4159250" y="2830513"/>
          <p14:tracePt t="37318" x="4203700" y="2830513"/>
          <p14:tracePt t="37326" x="4248150" y="2830513"/>
          <p14:tracePt t="37334" x="4286250" y="2830513"/>
          <p14:tracePt t="37342" x="4319588" y="2830513"/>
          <p14:tracePt t="37350" x="4349750" y="2830513"/>
          <p14:tracePt t="37358" x="4379913" y="2830513"/>
          <p14:tracePt t="37366" x="4416425" y="2830513"/>
          <p14:tracePt t="37374" x="4446588" y="2825750"/>
          <p14:tracePt t="37384" x="4481513" y="2825750"/>
          <p14:tracePt t="37392" x="4518025" y="2825750"/>
          <p14:tracePt t="37400" x="4548188" y="2825750"/>
          <p14:tracePt t="37408" x="4578350" y="2822575"/>
          <p14:tracePt t="37416" x="4611688" y="2814638"/>
          <p14:tracePt t="37424" x="4633913" y="2814638"/>
          <p14:tracePt t="37432" x="4649788" y="2811463"/>
          <p14:tracePt t="37440" x="4683125" y="2811463"/>
          <p14:tracePt t="37448" x="4713288" y="2811463"/>
          <p14:tracePt t="37456" x="4727575" y="2811463"/>
          <p14:tracePt t="37464" x="4746625" y="2811463"/>
          <p14:tracePt t="37472" x="4760913" y="2814638"/>
          <p14:tracePt t="37480" x="4776788" y="2819400"/>
          <p14:tracePt t="37488" x="4787900" y="2819400"/>
          <p14:tracePt t="37496" x="4806950" y="2830513"/>
          <p14:tracePt t="37504" x="4818063" y="2833688"/>
          <p14:tracePt t="37512" x="4829175" y="2833688"/>
          <p14:tracePt t="37520" x="4840288" y="2836863"/>
          <p14:tracePt t="37528" x="4854575" y="2836863"/>
          <p14:tracePt t="37536" x="4862513" y="2841625"/>
          <p14:tracePt t="37544" x="4865688" y="2841625"/>
          <p14:tracePt t="37572" x="4865688" y="2844800"/>
          <p14:tracePt t="37580" x="4862513" y="2844800"/>
          <p14:tracePt t="37588" x="4854575" y="2844800"/>
          <p14:tracePt t="37596" x="4843463" y="2847975"/>
          <p14:tracePt t="37604" x="4829175" y="2847975"/>
          <p14:tracePt t="37814" x="4832350" y="2847975"/>
          <p14:tracePt t="37822" x="4843463" y="2847975"/>
          <p14:tracePt t="37830" x="4865688" y="2847975"/>
          <p14:tracePt t="37838" x="4900613" y="2847975"/>
          <p14:tracePt t="37846" x="4937125" y="2847975"/>
          <p14:tracePt t="37854" x="4975225" y="2841625"/>
          <p14:tracePt t="37862" x="5019675" y="2836863"/>
          <p14:tracePt t="37870" x="5057775" y="2836863"/>
          <p14:tracePt t="37878" x="5094288" y="2836863"/>
          <p14:tracePt t="37886" x="5127625" y="2833688"/>
          <p14:tracePt t="37894" x="5151438" y="2833688"/>
          <p14:tracePt t="37902" x="5168900" y="2825750"/>
          <p14:tracePt t="37910" x="5184775" y="2825750"/>
          <p14:tracePt t="37919" x="5195888" y="2825750"/>
          <p14:tracePt t="37926" x="5210175" y="2822575"/>
          <p14:tracePt t="37934" x="5221288" y="2822575"/>
          <p14:tracePt t="37944" x="5232400" y="2822575"/>
          <p14:tracePt t="37952" x="5245100" y="2822575"/>
          <p14:tracePt t="37960" x="5256213" y="2822575"/>
          <p14:tracePt t="37968" x="5270500" y="2819400"/>
          <p14:tracePt t="37986" x="5303838" y="2819400"/>
          <p14:tracePt t="37992" x="5314950" y="2819400"/>
          <p14:tracePt t="38000" x="5326063" y="2819400"/>
          <p14:tracePt t="38008" x="5334000" y="2819400"/>
          <p14:tracePt t="38016" x="5341938" y="2819400"/>
          <p14:tracePt t="38024" x="5349875" y="2814638"/>
          <p14:tracePt t="38032" x="5356225" y="2814638"/>
          <p14:tracePt t="38040" x="5372100" y="2814638"/>
          <p14:tracePt t="38048" x="5394325" y="2814638"/>
          <p14:tracePt t="38056" x="5427663" y="2811463"/>
          <p14:tracePt t="38064" x="5457825" y="2803525"/>
          <p14:tracePt t="38072" x="5476875" y="2803525"/>
          <p14:tracePt t="38080" x="5491163" y="2803525"/>
          <p14:tracePt t="38088" x="5502275" y="2803525"/>
          <p14:tracePt t="38096" x="5518150" y="2803525"/>
          <p14:tracePt t="38104" x="5532438" y="2803525"/>
          <p14:tracePt t="38112" x="5551488" y="2803525"/>
          <p14:tracePt t="38120" x="5576888" y="2803525"/>
          <p14:tracePt t="38128" x="5595938" y="2803525"/>
          <p14:tracePt t="38136" x="5611813" y="2803525"/>
          <p14:tracePt t="38144" x="5622925" y="2803525"/>
          <p14:tracePt t="38152" x="5629275" y="2803525"/>
          <p14:tracePt t="38394" x="5634038" y="2803525"/>
          <p14:tracePt t="38402" x="5641975" y="2811463"/>
          <p14:tracePt t="38410" x="5659438" y="2822575"/>
          <p14:tracePt t="38418" x="5678488" y="2825750"/>
          <p14:tracePt t="38426" x="5694363" y="2830513"/>
          <p14:tracePt t="38434" x="5711825" y="2833688"/>
          <p14:tracePt t="38442" x="5738813" y="2841625"/>
          <p14:tracePt t="38450" x="5753100" y="2844800"/>
          <p14:tracePt t="38458" x="5772150" y="2844800"/>
          <p14:tracePt t="38466" x="5794375" y="2847975"/>
          <p14:tracePt t="38474" x="5816600" y="2847975"/>
          <p14:tracePt t="38482" x="5835650" y="2852738"/>
          <p14:tracePt t="38490" x="5851525" y="2852738"/>
          <p14:tracePt t="38498" x="5873750" y="2855913"/>
          <p14:tracePt t="38506" x="5907088" y="2855913"/>
          <p14:tracePt t="38514" x="5937250" y="2855913"/>
          <p14:tracePt t="38524" x="5973763" y="2855913"/>
          <p14:tracePt t="38532" x="6003925" y="2855913"/>
          <p14:tracePt t="38540" x="6026150" y="2855913"/>
          <p14:tracePt t="38548" x="6042025" y="2855913"/>
          <p14:tracePt t="38556" x="6045200" y="2855913"/>
          <p14:tracePt t="38838" x="6049963" y="2855913"/>
          <p14:tracePt t="38846" x="6061075" y="2855913"/>
          <p14:tracePt t="38854" x="6089650" y="2855913"/>
          <p14:tracePt t="38862" x="6127750" y="2855913"/>
          <p14:tracePt t="38870" x="6165850" y="2863850"/>
          <p14:tracePt t="38887" x="6221413" y="2863850"/>
          <p14:tracePt t="38894" x="6232525" y="2863850"/>
          <p14:tracePt t="38902" x="6243638" y="2863850"/>
          <p14:tracePt t="38910" x="6262688" y="2867025"/>
          <p14:tracePt t="38919" x="6276975" y="2867025"/>
          <p14:tracePt t="38926" x="6307138" y="2867025"/>
          <p14:tracePt t="38934" x="6329363" y="2867025"/>
          <p14:tracePt t="38942" x="6359525" y="2867025"/>
          <p14:tracePt t="38950" x="6378575" y="2867025"/>
          <p14:tracePt t="38958" x="6389688" y="2867025"/>
          <p14:tracePt t="38966" x="6405563" y="2867025"/>
          <p14:tracePt t="38974" x="6411913" y="2867025"/>
          <p14:tracePt t="38982" x="6419850" y="2867025"/>
          <p14:tracePt t="38990" x="6427788" y="2867025"/>
          <p14:tracePt t="38998" x="6430963" y="2871788"/>
          <p14:tracePt t="39006" x="6434138" y="2871788"/>
          <p14:tracePt t="39014" x="6438900" y="2874963"/>
          <p14:tracePt t="39240" x="6450013" y="2878138"/>
          <p14:tracePt t="39248" x="6480175" y="2894013"/>
          <p14:tracePt t="39256" x="6516688" y="2908300"/>
          <p14:tracePt t="39264" x="6591300" y="2916238"/>
          <p14:tracePt t="39272" x="6667500" y="2916238"/>
          <p14:tracePt t="39280" x="6748463" y="2913063"/>
          <p14:tracePt t="39288" x="6808788" y="2913063"/>
          <p14:tracePt t="39296" x="6853238" y="2913063"/>
          <p14:tracePt t="39304" x="6880225" y="2916238"/>
          <p14:tracePt t="39312" x="6894513" y="2919413"/>
          <p14:tracePt t="39320" x="6913563" y="2924175"/>
          <p14:tracePt t="39328" x="6924675" y="2927350"/>
          <p14:tracePt t="39336" x="6935788" y="2930525"/>
          <p14:tracePt t="39344" x="6943725" y="2935288"/>
          <p14:tracePt t="39352" x="6946900" y="2935288"/>
          <p14:tracePt t="39410" x="6946900" y="2938463"/>
          <p14:tracePt t="39450" x="6943725" y="2938463"/>
          <p14:tracePt t="39458" x="6935788" y="2935288"/>
          <p14:tracePt t="39466" x="6929438" y="2935288"/>
          <p14:tracePt t="39474" x="6924675" y="2935288"/>
          <p14:tracePt t="39482" x="6921500" y="2930525"/>
          <p14:tracePt t="43888" x="6954838" y="2949575"/>
          <p14:tracePt t="43896" x="6992938" y="2968625"/>
          <p14:tracePt t="43904" x="7034213" y="2982913"/>
          <p14:tracePt t="43912" x="7064375" y="2990850"/>
          <p14:tracePt t="43920" x="7081838" y="2990850"/>
          <p14:tracePt t="43928" x="7092950" y="2990850"/>
          <p14:tracePt t="43936" x="7112000" y="2994025"/>
          <p14:tracePt t="43944" x="7131050" y="3009900"/>
          <p14:tracePt t="43952" x="7138988" y="3017838"/>
          <p14:tracePt t="43960" x="7145338" y="3028950"/>
          <p14:tracePt t="43968" x="7145338" y="3051175"/>
          <p14:tracePt t="43976" x="7131050" y="3076575"/>
          <p14:tracePt t="43984" x="7100888" y="3106738"/>
          <p14:tracePt t="43992" x="7067550" y="3128963"/>
          <p14:tracePt t="44000" x="7040563" y="3155950"/>
          <p14:tracePt t="44008" x="7026275" y="3175000"/>
          <p14:tracePt t="44016" x="7026275" y="3189288"/>
          <p14:tracePt t="44024" x="7026275" y="3205163"/>
          <p14:tracePt t="44034" x="7037388" y="3222625"/>
          <p14:tracePt t="44040" x="7045325" y="3241675"/>
          <p14:tracePt t="44050" x="7059613" y="3260725"/>
          <p14:tracePt t="44058" x="7067550" y="3275013"/>
          <p14:tracePt t="44066" x="7078663" y="3286125"/>
          <p14:tracePt t="44074" x="7086600" y="3297238"/>
          <p14:tracePt t="44087" x="7086600" y="3313113"/>
          <p14:tracePt t="44090" x="7086600" y="3324225"/>
          <p14:tracePt t="44098" x="7086600" y="3335338"/>
          <p14:tracePt t="44106" x="7086600" y="3346450"/>
          <p14:tracePt t="44114" x="7078663" y="3362325"/>
          <p14:tracePt t="44123" x="7067550" y="3368675"/>
          <p14:tracePt t="44130" x="7051675" y="3376613"/>
          <p14:tracePt t="44138" x="7045325" y="3379788"/>
          <p14:tracePt t="44146" x="7029450" y="3387725"/>
          <p14:tracePt t="44154" x="7018338" y="3395663"/>
          <p14:tracePt t="44162" x="6999288" y="3402013"/>
          <p14:tracePt t="44170" x="6981825" y="3406775"/>
          <p14:tracePt t="44178" x="6965950" y="3417888"/>
          <p14:tracePt t="44186" x="6940550" y="3421063"/>
          <p14:tracePt t="44194" x="6924675" y="3421063"/>
          <p14:tracePt t="44202" x="6907213" y="3425825"/>
          <p14:tracePt t="44210" x="6880225" y="3429000"/>
          <p14:tracePt t="44219" x="6865938" y="3432175"/>
          <p14:tracePt t="44227" x="6846888" y="3440113"/>
          <p14:tracePt t="44234" x="6831013" y="3440113"/>
          <p14:tracePt t="44242" x="6816725" y="3440113"/>
          <p14:tracePt t="44250" x="6813550" y="3440113"/>
          <p14:tracePt t="44258" x="6805613" y="3440113"/>
          <p14:tracePt t="44266" x="6797675" y="3440113"/>
          <p14:tracePt t="44274" x="6794500" y="3436938"/>
          <p14:tracePt t="44282" x="6786563" y="3432175"/>
          <p14:tracePt t="44290" x="6778625" y="3425825"/>
          <p14:tracePt t="44299" x="6767513" y="3409950"/>
          <p14:tracePt t="44306" x="6761163" y="3398838"/>
          <p14:tracePt t="44316" x="6756400" y="3387725"/>
          <p14:tracePt t="44324" x="6748463" y="3373438"/>
          <p14:tracePt t="44330" x="6742113" y="3357563"/>
          <p14:tracePt t="44340" x="6731000" y="3338513"/>
          <p14:tracePt t="44348" x="6723063" y="3321050"/>
          <p14:tracePt t="44356" x="6708775" y="3297238"/>
          <p14:tracePt t="44364" x="6692900" y="3286125"/>
          <p14:tracePt t="44372" x="6673850" y="3275013"/>
          <p14:tracePt t="44380" x="6656388" y="3268663"/>
          <p14:tracePt t="44388" x="6648450" y="3263900"/>
          <p14:tracePt t="44397" x="6640513" y="3263900"/>
          <p14:tracePt t="44404" x="6637338" y="3263900"/>
          <p14:tracePt t="44428" x="6632575" y="3263900"/>
          <p14:tracePt t="44444" x="6629400" y="3268663"/>
          <p14:tracePt t="44452" x="6626225" y="3268663"/>
          <p14:tracePt t="44460" x="6621463" y="3271838"/>
          <p14:tracePt t="44476" x="6618288" y="3271838"/>
          <p14:tracePt t="44492" x="6615113" y="3271838"/>
          <p14:tracePt t="44500" x="6615113" y="3275013"/>
          <p14:tracePt t="44508" x="6610350" y="3275013"/>
          <p14:tracePt t="44516" x="6607175" y="3279775"/>
          <p14:tracePt t="44524" x="6604000" y="3279775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471492-A302-487A-9B23-3844A3A05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モデルにおこしてみる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FA7C04-41D7-4762-A795-F1F976FCA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559544BE-C460-4885-B816-DDED09171D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6445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22"/>
    </mc:Choice>
    <mc:Fallback>
      <p:transition spd="slow" advTm="8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825" x="6596063" y="3263900"/>
          <p14:tracePt t="6833" x="6580188" y="3244850"/>
          <p14:tracePt t="6842" x="6565900" y="3219450"/>
          <p14:tracePt t="6850" x="6543675" y="3192463"/>
          <p14:tracePt t="6858" x="6505575" y="3144838"/>
          <p14:tracePt t="6865" x="6472238" y="3098800"/>
          <p14:tracePt t="6874" x="6411913" y="3035300"/>
          <p14:tracePt t="6882" x="6329363" y="2938463"/>
          <p14:tracePt t="6890" x="6229350" y="2844800"/>
          <p14:tracePt t="6898" x="6113463" y="2728913"/>
          <p14:tracePt t="6906" x="5984875" y="2620963"/>
          <p14:tracePt t="6914" x="5827713" y="2492375"/>
          <p14:tracePt t="6922" x="5653088" y="2335213"/>
          <p14:tracePt t="6930" x="5468938" y="2205038"/>
          <p14:tracePt t="6938" x="5281613" y="2047875"/>
          <p14:tracePt t="6946" x="5068888" y="1898650"/>
          <p14:tracePt t="6954" x="4851400" y="1736725"/>
          <p14:tracePt t="6962" x="4578350" y="1543050"/>
          <p14:tracePt t="6970" x="4286250" y="1331913"/>
          <p14:tracePt t="6978" x="4013200" y="1127125"/>
          <p14:tracePt t="6986" x="3735388" y="931863"/>
          <p14:tracePt t="6994" x="3511550" y="793750"/>
          <p14:tracePt t="7002" x="3316288" y="666750"/>
          <p14:tracePt t="7010" x="3189288" y="581025"/>
          <p14:tracePt t="7018" x="3098800" y="515938"/>
          <p14:tracePt t="7034" x="3021013" y="434975"/>
          <p14:tracePt t="7044" x="2987675" y="404813"/>
          <p14:tracePt t="7052" x="2971800" y="385763"/>
          <p14:tracePt t="7060" x="2957513" y="374650"/>
          <p14:tracePt t="7068" x="2957513" y="369888"/>
          <p14:tracePt t="7076" x="2952750" y="369888"/>
          <p14:tracePt t="7180" x="2952750" y="355600"/>
          <p14:tracePt t="7188" x="2946400" y="322263"/>
          <p14:tracePt t="7196" x="2916238" y="280988"/>
          <p14:tracePt t="7204" x="2860675" y="236538"/>
          <p14:tracePt t="7212" x="2743200" y="176213"/>
          <p14:tracePt t="7220" x="2568575" y="96838"/>
          <p14:tracePt t="7228" x="2351088" y="3175"/>
        </p14:tracePtLst>
      </p14:laserTraceLst>
    </p:ext>
  </p:extLst>
</p:sld>
</file>

<file path=ppt/theme/theme1.xml><?xml version="1.0" encoding="utf-8"?>
<a:theme xmlns:a="http://schemas.openxmlformats.org/drawingml/2006/main" name="NecoakBlue169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>
          <a:defRPr sz="2000" dirty="0">
            <a:latin typeface="メイリオ" panose="020B0604030504040204" pitchFamily="50" charset="-128"/>
            <a:ea typeface="メイリオ" panose="020B0604030504040204" pitchFamily="50" charset="-128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プレゼンテーション1" id="{13B773FD-21D9-40F2-9E63-9946A260A7B6}" vid="{C9B24A44-2640-434C-AB2E-38FB5923422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necoak-blue-16-9</Template>
  <TotalTime>2945</TotalTime>
  <Words>504</Words>
  <Application>Microsoft Office PowerPoint</Application>
  <PresentationFormat>ワイド画面</PresentationFormat>
  <Paragraphs>52</Paragraphs>
  <Slides>10</Slides>
  <Notes>0</Notes>
  <HiddenSlides>0</HiddenSlides>
  <MMClips>9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4" baseType="lpstr">
      <vt:lpstr>メイリオ</vt:lpstr>
      <vt:lpstr>Arial</vt:lpstr>
      <vt:lpstr>Calibri</vt:lpstr>
      <vt:lpstr>NecoakBlue169</vt:lpstr>
      <vt:lpstr>概念モデリング 　思考系UMLモデリングエクササイズ 　演習１「仮面ライ〇ー」をモデル化する</vt:lpstr>
      <vt:lpstr>題材書籍の紹介</vt:lpstr>
      <vt:lpstr>演習１</vt:lpstr>
      <vt:lpstr>情報収集</vt:lpstr>
      <vt:lpstr>情報収集（シリーズの共通点）</vt:lpstr>
      <vt:lpstr>情報収集（具体的な情報：仮面ライダー）</vt:lpstr>
      <vt:lpstr>情報収集（具体的な情報：仮面ライダーW）</vt:lpstr>
      <vt:lpstr>仮面ライダーの本質は</vt:lpstr>
      <vt:lpstr>モデルにおこしてみる</vt:lpstr>
      <vt:lpstr>「仮面ライダーシリーズ」のクラス図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金子 佳樹</dc:creator>
  <cp:lastModifiedBy>金子 佳樹</cp:lastModifiedBy>
  <cp:revision>31</cp:revision>
  <dcterms:created xsi:type="dcterms:W3CDTF">2021-01-26T14:43:33Z</dcterms:created>
  <dcterms:modified xsi:type="dcterms:W3CDTF">2021-09-19T03:44:06Z</dcterms:modified>
</cp:coreProperties>
</file>

<file path=docProps/thumbnail.jpeg>
</file>